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5"/>
  </p:notesMasterIdLst>
  <p:handoutMasterIdLst>
    <p:handoutMasterId r:id="rId16"/>
  </p:handoutMasterIdLst>
  <p:sldIdLst>
    <p:sldId id="314" r:id="rId5"/>
    <p:sldId id="315" r:id="rId6"/>
    <p:sldId id="316" r:id="rId7"/>
    <p:sldId id="317" r:id="rId8"/>
    <p:sldId id="318" r:id="rId9"/>
    <p:sldId id="319" r:id="rId10"/>
    <p:sldId id="324" r:id="rId11"/>
    <p:sldId id="325" r:id="rId12"/>
    <p:sldId id="311" r:id="rId13"/>
    <p:sldId id="32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3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9E9A95"/>
    <a:srgbClr val="382E25"/>
    <a:srgbClr val="C17945"/>
    <a:srgbClr val="31526A"/>
    <a:srgbClr val="690304"/>
    <a:srgbClr val="252626"/>
    <a:srgbClr val="A6A6A6"/>
    <a:srgbClr val="C6BFBB"/>
    <a:srgbClr val="ED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15" autoAdjust="0"/>
    <p:restoredTop sz="94604" autoAdjust="0"/>
  </p:normalViewPr>
  <p:slideViewPr>
    <p:cSldViewPr snapToGrid="0" snapToObjects="1">
      <p:cViewPr varScale="1">
        <p:scale>
          <a:sx n="86" d="100"/>
          <a:sy n="86" d="100"/>
        </p:scale>
        <p:origin x="523" y="72"/>
      </p:cViewPr>
      <p:guideLst>
        <p:guide orient="horz" pos="4247"/>
        <p:guide pos="3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54" d="100"/>
          <a:sy n="154" d="100"/>
        </p:scale>
        <p:origin x="5960" y="21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Sales</a:t>
            </a:r>
          </a:p>
        </c:rich>
      </c:tx>
      <c:layout>
        <c:manualLayout>
          <c:xMode val="edge"/>
          <c:yMode val="edge"/>
          <c:x val="0.81797645154158705"/>
          <c:y val="0.2683660952655830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699863232465001"/>
          <c:y val="0.111273746817437"/>
          <c:w val="0.533101588343451"/>
          <c:h val="0.80036180718048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8ED5-4F56-A7B1-7F7B1A00BFDC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8ED5-4F56-A7B1-7F7B1A00BFDC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8ED5-4F56-A7B1-7F7B1A00BFDC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8ED5-4F56-A7B1-7F7B1A00BFDC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D5-4F56-A7B1-7F7B1A00B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Sales</a:t>
            </a:r>
          </a:p>
        </c:rich>
      </c:tx>
      <c:layout>
        <c:manualLayout>
          <c:xMode val="edge"/>
          <c:yMode val="edge"/>
          <c:x val="0.81797645154158705"/>
          <c:y val="0.2683660952655830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699863232465001"/>
          <c:y val="0.111273746817437"/>
          <c:w val="0.533101588343451"/>
          <c:h val="0.80036180718048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23B7-4151-AE6E-F20104DA7E97}"/>
              </c:ext>
            </c:extLst>
          </c:dPt>
          <c:dPt>
            <c:idx val="1"/>
            <c:bubble3D val="0"/>
            <c:spPr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23B7-4151-AE6E-F20104DA7E97}"/>
              </c:ext>
            </c:extLst>
          </c:dPt>
          <c:dPt>
            <c:idx val="2"/>
            <c:bubble3D val="0"/>
            <c:spPr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23B7-4151-AE6E-F20104DA7E97}"/>
              </c:ext>
            </c:extLst>
          </c:dPt>
          <c:dPt>
            <c:idx val="3"/>
            <c:bubble3D val="0"/>
            <c:spPr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23B7-4151-AE6E-F20104DA7E97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3B7-4151-AE6E-F20104DA7E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859BD-4604-2843-976C-9F2DEE3C79DB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64456-6A4C-DF40-836A-7ED7CB722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83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08F45-8DB7-E449-85E4-EC04F96DF3A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6D261-4ACC-5E49-97C5-9D8FD2D9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4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02904" y="3688697"/>
            <a:ext cx="7942596" cy="1485992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4400" b="1" i="0" spc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Long title of presentation line two of text</a:t>
            </a:r>
          </a:p>
        </p:txBody>
      </p:sp>
      <p:sp>
        <p:nvSpPr>
          <p:cNvPr id="11" name="Text Placeholder 1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530694" y="6279762"/>
            <a:ext cx="7734222" cy="370205"/>
          </a:xfrm>
        </p:spPr>
        <p:txBody>
          <a:bodyPr anchor="ctr">
            <a:noAutofit/>
          </a:bodyPr>
          <a:lstStyle>
            <a:lvl1pPr marL="0" indent="0">
              <a:buNone/>
              <a:defRPr sz="1100" b="1" spc="8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IUPUI SCHOOL OF LIBERAL ARTS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30694" y="3301283"/>
            <a:ext cx="7914806" cy="336549"/>
          </a:xfrm>
        </p:spPr>
        <p:txBody>
          <a:bodyPr anchor="ctr">
            <a:noAutofit/>
          </a:bodyPr>
          <a:lstStyle>
            <a:lvl1pPr marL="0" indent="0">
              <a:buNone/>
              <a:defRPr sz="1800" b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SUBHEAD OR NAME OF DEPARTMENT OR UNIT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621014" y="-72571"/>
            <a:ext cx="950609" cy="2766507"/>
            <a:chOff x="633305" y="-72571"/>
            <a:chExt cx="950609" cy="2766507"/>
          </a:xfrm>
        </p:grpSpPr>
        <p:sp>
          <p:nvSpPr>
            <p:cNvPr id="6" name="Rectangle 5"/>
            <p:cNvSpPr/>
            <p:nvPr userDrawn="1"/>
          </p:nvSpPr>
          <p:spPr>
            <a:xfrm>
              <a:off x="633305" y="-72571"/>
              <a:ext cx="950609" cy="2766507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trident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009" y="1730375"/>
              <a:ext cx="634481" cy="8007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665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31873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31873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31873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506694" y="3416048"/>
            <a:ext cx="6802482" cy="494412"/>
          </a:xfrm>
        </p:spPr>
        <p:txBody>
          <a:bodyPr anchor="ctr">
            <a:noAutofit/>
          </a:bodyPr>
          <a:lstStyle>
            <a:lvl1pPr>
              <a:defRPr sz="44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Heading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26131" y="2945804"/>
            <a:ext cx="3700462" cy="336549"/>
          </a:xfrm>
        </p:spPr>
        <p:txBody>
          <a:bodyPr anchor="ctr">
            <a:noAutofit/>
          </a:bodyPr>
          <a:lstStyle>
            <a:lvl1pPr marL="0" indent="0">
              <a:buNone/>
              <a:defRPr sz="16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2829379"/>
            <a:ext cx="148614" cy="119924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5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0027" y="1012095"/>
            <a:ext cx="8004391" cy="638906"/>
          </a:xfrm>
        </p:spPr>
        <p:txBody>
          <a:bodyPr>
            <a:normAutofit/>
          </a:bodyPr>
          <a:lstStyle>
            <a:lvl1pPr>
              <a:defRPr sz="3200" b="1" i="0" cap="none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073417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190706" y="237250"/>
            <a:ext cx="3700462" cy="336549"/>
          </a:xfr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 OR SUBTITLE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3556000" y="472141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518824" y="1976198"/>
            <a:ext cx="8015594" cy="4119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subtitle style</a:t>
            </a: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-30788" y="6354222"/>
            <a:ext cx="9228667" cy="528963"/>
            <a:chOff x="-30788" y="4661517"/>
            <a:chExt cx="9228667" cy="528963"/>
          </a:xfrm>
        </p:grpSpPr>
        <p:sp>
          <p:nvSpPr>
            <p:cNvPr id="24" name="Rectangle 23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 userDrawn="1"/>
          </p:nvSpPr>
          <p:spPr>
            <a:xfrm>
              <a:off x="1030972" y="4716016"/>
              <a:ext cx="3613600" cy="4462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400" b="1" i="0" dirty="0">
                  <a:solidFill>
                    <a:srgbClr val="FFFFFF"/>
                  </a:solidFill>
                  <a:latin typeface="Arial Narrow"/>
                  <a:cs typeface="Arial Narrow"/>
                </a:rPr>
                <a:t>SCHOOL OF LIBERAL ARTS</a:t>
              </a:r>
            </a:p>
            <a:p>
              <a:r>
                <a:rPr lang="en-US" sz="900" b="0" i="0" dirty="0">
                  <a:solidFill>
                    <a:srgbClr val="FFFFFF"/>
                  </a:solidFill>
                  <a:latin typeface="Arial Narrow"/>
                  <a:cs typeface="Arial Narrow"/>
                </a:rPr>
                <a:t>Indianapolis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206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5304" y="619181"/>
            <a:ext cx="4560579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 b="1" i="0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525304" y="1922839"/>
            <a:ext cx="4560579" cy="416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573059" y="0"/>
            <a:ext cx="3570941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9066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635303" y="6336171"/>
            <a:ext cx="387197" cy="5289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tab-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98" y="6401517"/>
            <a:ext cx="258207" cy="32772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030972" y="6408721"/>
            <a:ext cx="3613600" cy="4462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1" i="0" dirty="0">
                <a:solidFill>
                  <a:schemeClr val="tx1"/>
                </a:solidFill>
                <a:latin typeface="Arial Narrow"/>
                <a:cs typeface="Arial Narrow"/>
              </a:rPr>
              <a:t>SCHOOL OF LIBERAL ARTS</a:t>
            </a:r>
          </a:p>
          <a:p>
            <a:r>
              <a:rPr lang="en-US" sz="900" b="0" i="0" dirty="0">
                <a:solidFill>
                  <a:schemeClr val="tx1"/>
                </a:solidFill>
                <a:latin typeface="Arial Narrow"/>
                <a:cs typeface="Arial Narrow"/>
              </a:rPr>
              <a:t>Indianapolis</a:t>
            </a:r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black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/>
          <p:cNvSpPr>
            <a:spLocks noGrp="1"/>
          </p:cNvSpPr>
          <p:nvPr>
            <p:ph type="ctrTitle" hasCustomPrompt="1"/>
          </p:nvPr>
        </p:nvSpPr>
        <p:spPr>
          <a:xfrm>
            <a:off x="530027" y="1012095"/>
            <a:ext cx="8004391" cy="638906"/>
          </a:xfrm>
        </p:spPr>
        <p:txBody>
          <a:bodyPr>
            <a:normAutofit/>
          </a:bodyPr>
          <a:lstStyle>
            <a:lvl1pPr>
              <a:defRPr sz="3200" b="1" i="0" cap="none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" name="Rectangle 28"/>
          <p:cNvSpPr/>
          <p:nvPr userDrawn="1"/>
        </p:nvSpPr>
        <p:spPr>
          <a:xfrm>
            <a:off x="0" y="1073417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Placeholder 2"/>
          <p:cNvSpPr>
            <a:spLocks noGrp="1"/>
          </p:cNvSpPr>
          <p:nvPr>
            <p:ph idx="1" hasCustomPrompt="1"/>
          </p:nvPr>
        </p:nvSpPr>
        <p:spPr>
          <a:xfrm>
            <a:off x="518824" y="1976198"/>
            <a:ext cx="8015594" cy="4119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32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190706" y="237250"/>
            <a:ext cx="3700462" cy="336549"/>
          </a:xfr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 OR SUBTITLE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30788" y="6354222"/>
            <a:ext cx="9228667" cy="528963"/>
            <a:chOff x="-30788" y="4661517"/>
            <a:chExt cx="9228667" cy="528963"/>
          </a:xfrm>
        </p:grpSpPr>
        <p:sp>
          <p:nvSpPr>
            <p:cNvPr id="12" name="Rectangle 11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 userDrawn="1"/>
          </p:nvSpPr>
          <p:spPr>
            <a:xfrm>
              <a:off x="1030972" y="4716016"/>
              <a:ext cx="3613600" cy="4462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400" b="1" i="0" dirty="0">
                  <a:solidFill>
                    <a:srgbClr val="FFFFFF"/>
                  </a:solidFill>
                  <a:latin typeface="Arial Narrow"/>
                  <a:cs typeface="Arial Narrow"/>
                </a:rPr>
                <a:t>SCHOOL OF LIBERAL ARTS</a:t>
              </a:r>
            </a:p>
            <a:p>
              <a:r>
                <a:rPr lang="en-US" sz="900" b="0" i="0" dirty="0">
                  <a:solidFill>
                    <a:srgbClr val="FFFFFF"/>
                  </a:solidFill>
                  <a:latin typeface="Arial Narrow"/>
                  <a:cs typeface="Arial Narrow"/>
                </a:rPr>
                <a:t>Indianapolis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564910" y="0"/>
            <a:ext cx="3570941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5847" y="649066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635303" y="6336171"/>
            <a:ext cx="387197" cy="5289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tab-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98" y="6401517"/>
            <a:ext cx="258207" cy="327725"/>
          </a:xfrm>
          <a:prstGeom prst="rect">
            <a:avLst/>
          </a:prstGeom>
        </p:spPr>
      </p:pic>
      <p:sp>
        <p:nvSpPr>
          <p:cNvPr id="1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5304" y="619181"/>
            <a:ext cx="4560579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 b="1" i="0" spc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idx="1"/>
          </p:nvPr>
        </p:nvSpPr>
        <p:spPr>
          <a:xfrm>
            <a:off x="525304" y="1922839"/>
            <a:ext cx="4560579" cy="416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30972" y="6408721"/>
            <a:ext cx="3613600" cy="4462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1" i="0" dirty="0">
                <a:solidFill>
                  <a:schemeClr val="bg1"/>
                </a:solidFill>
                <a:latin typeface="Arial Narrow"/>
                <a:cs typeface="Arial Narrow"/>
              </a:rPr>
              <a:t>SCHOOL OF LIBERAL ARTS</a:t>
            </a:r>
          </a:p>
          <a:p>
            <a:r>
              <a:rPr lang="en-US" sz="900" b="0" i="0" dirty="0">
                <a:solidFill>
                  <a:schemeClr val="bg1"/>
                </a:solidFill>
                <a:latin typeface="Arial Narrow"/>
                <a:cs typeface="Arial Narrow"/>
              </a:rPr>
              <a:t>Indianapolis</a:t>
            </a:r>
          </a:p>
        </p:txBody>
      </p:sp>
    </p:spTree>
    <p:extLst>
      <p:ext uri="{BB962C8B-B14F-4D97-AF65-F5344CB8AC3E}">
        <p14:creationId xmlns:p14="http://schemas.microsoft.com/office/powerpoint/2010/main" val="11433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30788" y="6354222"/>
            <a:ext cx="9228667" cy="528963"/>
            <a:chOff x="-30788" y="4661517"/>
            <a:chExt cx="9228667" cy="528963"/>
          </a:xfrm>
        </p:grpSpPr>
        <p:sp>
          <p:nvSpPr>
            <p:cNvPr id="8" name="Rectangle 7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 userDrawn="1"/>
          </p:nvSpPr>
          <p:spPr>
            <a:xfrm>
              <a:off x="1030972" y="4716016"/>
              <a:ext cx="3613600" cy="4462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400" b="1" i="0" dirty="0">
                  <a:solidFill>
                    <a:srgbClr val="FFFFFF"/>
                  </a:solidFill>
                  <a:latin typeface="Arial Narrow"/>
                  <a:cs typeface="Arial Narrow"/>
                </a:rPr>
                <a:t>SCHOOL OF LIBERAL ARTS</a:t>
              </a:r>
            </a:p>
            <a:p>
              <a:r>
                <a:rPr lang="en-US" sz="900" b="0" i="0" dirty="0">
                  <a:solidFill>
                    <a:srgbClr val="FFFFFF"/>
                  </a:solidFill>
                  <a:latin typeface="Arial Narrow"/>
                  <a:cs typeface="Arial Narrow"/>
                </a:rPr>
                <a:t>Indianapolis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5652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30788" y="6354222"/>
            <a:ext cx="9228667" cy="528963"/>
            <a:chOff x="-30788" y="4661517"/>
            <a:chExt cx="9228667" cy="528963"/>
          </a:xfrm>
        </p:grpSpPr>
        <p:sp>
          <p:nvSpPr>
            <p:cNvPr id="8" name="Rectangle 7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 userDrawn="1"/>
          </p:nvSpPr>
          <p:spPr>
            <a:xfrm>
              <a:off x="1030972" y="4716016"/>
              <a:ext cx="3613600" cy="4462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400" b="1" i="0" dirty="0">
                  <a:solidFill>
                    <a:srgbClr val="FFFFFF"/>
                  </a:solidFill>
                  <a:latin typeface="Arial Narrow"/>
                  <a:cs typeface="Arial Narrow"/>
                </a:rPr>
                <a:t>SCHOOL OF LIBERAL ARTS</a:t>
              </a:r>
            </a:p>
            <a:p>
              <a:r>
                <a:rPr lang="en-US" sz="900" b="0" i="0" dirty="0">
                  <a:solidFill>
                    <a:srgbClr val="FFFFFF"/>
                  </a:solidFill>
                  <a:latin typeface="Arial Narrow"/>
                  <a:cs typeface="Arial Narrow"/>
                </a:rPr>
                <a:t>Indianapolis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703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with IUPUI lockup">
    <p:bg>
      <p:bgPr>
        <a:solidFill>
          <a:srgbClr val="6903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 userDrawn="1">
            <p:ph idx="1"/>
          </p:nvPr>
        </p:nvSpPr>
        <p:spPr>
          <a:xfrm>
            <a:off x="536603" y="907197"/>
            <a:ext cx="7859185" cy="3628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-15847" y="907197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0352A376-F758-C22E-B29F-0D7871C388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6289" y="5624105"/>
            <a:ext cx="28752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6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1892" y="846139"/>
            <a:ext cx="680248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1892" y="2119918"/>
            <a:ext cx="6802482" cy="4287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9" r:id="rId1"/>
    <p:sldLayoutId id="2147493467" r:id="rId2"/>
    <p:sldLayoutId id="2147493472" r:id="rId3"/>
    <p:sldLayoutId id="2147493457" r:id="rId4"/>
    <p:sldLayoutId id="2147493456" r:id="rId5"/>
    <p:sldLayoutId id="2147493474" r:id="rId6"/>
    <p:sldLayoutId id="2147493475" r:id="rId7"/>
    <p:sldLayoutId id="2147493476" r:id="rId8"/>
    <p:sldLayoutId id="214749347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00" spc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1">
            <a:lumMod val="50000"/>
            <a:lumOff val="50000"/>
          </a:schemeClr>
        </a:buClr>
        <a:buSzPct val="100000"/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Unnecessarily extra long title of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dirty="0"/>
              <a:t>INDIANA UNIVERSITY SCHOOL OF LIBERAL ARTS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SUBHEAD OR NAME OF SCHOOL, DEPARTMENT, OR UNIT</a:t>
            </a:r>
          </a:p>
        </p:txBody>
      </p:sp>
    </p:spTree>
    <p:extLst>
      <p:ext uri="{BB962C8B-B14F-4D97-AF65-F5344CB8AC3E}">
        <p14:creationId xmlns:p14="http://schemas.microsoft.com/office/powerpoint/2010/main" val="919017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99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SECTION 1</a:t>
            </a:r>
          </a:p>
        </p:txBody>
      </p:sp>
    </p:spTree>
    <p:extLst>
      <p:ext uri="{BB962C8B-B14F-4D97-AF65-F5344CB8AC3E}">
        <p14:creationId xmlns:p14="http://schemas.microsoft.com/office/powerpoint/2010/main" val="240952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add engaging headline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your message </a:t>
            </a:r>
            <a:r>
              <a:rPr lang="en-US" b="1" dirty="0"/>
              <a:t>short</a:t>
            </a:r>
            <a:r>
              <a:rPr lang="en-US" dirty="0"/>
              <a:t> and </a:t>
            </a:r>
            <a:r>
              <a:rPr lang="en-US" b="1" dirty="0"/>
              <a:t>concise</a:t>
            </a:r>
            <a:r>
              <a:rPr lang="en-US" dirty="0"/>
              <a:t>. No one wants to read a PowerPoint that rivals </a:t>
            </a:r>
            <a:r>
              <a:rPr lang="en-US" b="1" i="1" dirty="0"/>
              <a:t>“War and Peace”</a:t>
            </a:r>
            <a:r>
              <a:rPr lang="en-US" dirty="0"/>
              <a:t>.</a:t>
            </a:r>
          </a:p>
          <a:p>
            <a:r>
              <a:rPr lang="en-US" dirty="0"/>
              <a:t>Use color, size, and weight to add emphasis.</a:t>
            </a:r>
          </a:p>
          <a:p>
            <a:r>
              <a:rPr lang="en-US" dirty="0"/>
              <a:t>Add images that support your content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83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add engaging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SECTION TITLE GOES HERE IF NECESSARY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your concise point here. </a:t>
            </a:r>
          </a:p>
          <a:p>
            <a:r>
              <a:rPr lang="en-US" dirty="0"/>
              <a:t>Slides with multiple paragraphs of text have shown to significantly decrease the attention of the audience.</a:t>
            </a:r>
          </a:p>
          <a:p>
            <a:r>
              <a:rPr lang="en-US" dirty="0"/>
              <a:t>Let your slides breathe — it lets the audience listen to you.</a:t>
            </a:r>
          </a:p>
        </p:txBody>
      </p:sp>
    </p:spTree>
    <p:extLst>
      <p:ext uri="{BB962C8B-B14F-4D97-AF65-F5344CB8AC3E}">
        <p14:creationId xmlns:p14="http://schemas.microsoft.com/office/powerpoint/2010/main" val="2144012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341927772"/>
              </p:ext>
            </p:extLst>
          </p:nvPr>
        </p:nvGraphicFramePr>
        <p:xfrm>
          <a:off x="2729879" y="455681"/>
          <a:ext cx="5825944" cy="5174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9019" y="329498"/>
            <a:ext cx="25401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A6A6A6"/>
                </a:solidFill>
                <a:latin typeface="Arial"/>
                <a:cs typeface="Arial"/>
              </a:rPr>
              <a:t>USE BLANK SPREADS FOR GRAPHICS OR PHOTOS</a:t>
            </a:r>
          </a:p>
        </p:txBody>
      </p:sp>
    </p:spTree>
    <p:extLst>
      <p:ext uri="{BB962C8B-B14F-4D97-AF65-F5344CB8AC3E}">
        <p14:creationId xmlns:p14="http://schemas.microsoft.com/office/powerpoint/2010/main" val="3487817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SECTION 2</a:t>
            </a:r>
          </a:p>
        </p:txBody>
      </p:sp>
    </p:spTree>
    <p:extLst>
      <p:ext uri="{BB962C8B-B14F-4D97-AF65-F5344CB8AC3E}">
        <p14:creationId xmlns:p14="http://schemas.microsoft.com/office/powerpoint/2010/main" val="4153811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add engaging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your concise point here. </a:t>
            </a:r>
          </a:p>
          <a:p>
            <a:r>
              <a:rPr lang="en-US" dirty="0"/>
              <a:t>Slides with multiple paragraphs of text have shown to significantly decrease the attention of the audience.</a:t>
            </a:r>
          </a:p>
          <a:p>
            <a:r>
              <a:rPr lang="en-US" dirty="0"/>
              <a:t>Let your slides breathe — it lets the audience listen to you.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SECTION TITLE GOES HERE IF NECESSARY</a:t>
            </a:r>
          </a:p>
        </p:txBody>
      </p:sp>
    </p:spTree>
    <p:extLst>
      <p:ext uri="{BB962C8B-B14F-4D97-AF65-F5344CB8AC3E}">
        <p14:creationId xmlns:p14="http://schemas.microsoft.com/office/powerpoint/2010/main" val="3769622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add engaging headline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your message </a:t>
            </a:r>
            <a:r>
              <a:rPr lang="en-US" b="1" dirty="0"/>
              <a:t>short</a:t>
            </a:r>
            <a:r>
              <a:rPr lang="en-US" dirty="0"/>
              <a:t> and </a:t>
            </a:r>
            <a:r>
              <a:rPr lang="en-US" b="1" dirty="0"/>
              <a:t>concise</a:t>
            </a:r>
            <a:r>
              <a:rPr lang="en-US" dirty="0"/>
              <a:t>. No one wants to read a PowerPoint that rivals </a:t>
            </a:r>
            <a:r>
              <a:rPr lang="en-US" b="1" i="1" dirty="0"/>
              <a:t>“War and Peace”</a:t>
            </a:r>
            <a:r>
              <a:rPr lang="en-US" dirty="0"/>
              <a:t>.</a:t>
            </a:r>
          </a:p>
          <a:p>
            <a:r>
              <a:rPr lang="en-US" dirty="0"/>
              <a:t>Use color, size, and weight to add emphasis.</a:t>
            </a:r>
          </a:p>
          <a:p>
            <a:r>
              <a:rPr lang="en-US" dirty="0"/>
              <a:t>Add images that support your content</a:t>
            </a:r>
          </a:p>
        </p:txBody>
      </p:sp>
    </p:spTree>
    <p:extLst>
      <p:ext uri="{BB962C8B-B14F-4D97-AF65-F5344CB8AC3E}">
        <p14:creationId xmlns:p14="http://schemas.microsoft.com/office/powerpoint/2010/main" val="2869774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9019" y="329498"/>
            <a:ext cx="25401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A6A6A6"/>
                </a:solidFill>
                <a:latin typeface="Arial"/>
                <a:cs typeface="Arial"/>
              </a:rPr>
              <a:t>USE BLANK SPREADS FOR GRAPHICS OR PHOTOS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08536685"/>
              </p:ext>
            </p:extLst>
          </p:nvPr>
        </p:nvGraphicFramePr>
        <p:xfrm>
          <a:off x="2729879" y="455681"/>
          <a:ext cx="5825944" cy="5174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5506659"/>
      </p:ext>
    </p:extLst>
  </p:cSld>
  <p:clrMapOvr>
    <a:masterClrMapping/>
  </p:clrMapOvr>
</p:sld>
</file>

<file path=ppt/theme/theme1.xml><?xml version="1.0" encoding="utf-8"?>
<a:theme xmlns:a="http://schemas.openxmlformats.org/drawingml/2006/main" name="SLA-PPT-TEMPLATE4x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2E2B60D5-EA24-9349-9D48-6823D8F78998}" vid="{10002418-964A-4948-80A3-35FEB5D87F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31C8895BA7C54B9D055EFB3355F8C7" ma:contentTypeVersion="0" ma:contentTypeDescription="Create a new document." ma:contentTypeScope="" ma:versionID="83d08956774cc2484f7299ec5980ef5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microsoft.com/sharepoint/v3/field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7051890-6BEF-4625-9F82-47639113A0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SLA-PPT-TEMPLATE4X3 UPDATE</Template>
  <TotalTime>6</TotalTime>
  <Words>228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Calibri</vt:lpstr>
      <vt:lpstr>Wingdings</vt:lpstr>
      <vt:lpstr>SLA-PPT-TEMPLATE4x3</vt:lpstr>
      <vt:lpstr>Unnecessarily extra long title of presentation</vt:lpstr>
      <vt:lpstr>Section Heading</vt:lpstr>
      <vt:lpstr>Click to add engaging headline text</vt:lpstr>
      <vt:lpstr>Click to add engaging text</vt:lpstr>
      <vt:lpstr>PowerPoint Presentation</vt:lpstr>
      <vt:lpstr>Section Heading</vt:lpstr>
      <vt:lpstr>Click to add engaging text</vt:lpstr>
      <vt:lpstr>Click to add engaging headline text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Unnecessarily extra long title of presentation</dc:title>
  <dc:creator>Minton, Sherry</dc:creator>
  <cp:lastModifiedBy>Good, Loretta R.</cp:lastModifiedBy>
  <cp:revision>4</cp:revision>
  <cp:lastPrinted>2014-06-24T16:10:50Z</cp:lastPrinted>
  <dcterms:created xsi:type="dcterms:W3CDTF">2018-10-05T15:05:04Z</dcterms:created>
  <dcterms:modified xsi:type="dcterms:W3CDTF">2024-09-26T01:23:46Z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0x0101003F31C8895BA7C54B9D055EFB3355F8C7</vt:lpwstr>
  </property>
</Properties>
</file>