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6"/>
  </p:notesMasterIdLst>
  <p:handoutMasterIdLst>
    <p:handoutMasterId r:id="rId17"/>
  </p:handoutMasterIdLst>
  <p:sldIdLst>
    <p:sldId id="314" r:id="rId5"/>
    <p:sldId id="315" r:id="rId6"/>
    <p:sldId id="316" r:id="rId7"/>
    <p:sldId id="317" r:id="rId8"/>
    <p:sldId id="318" r:id="rId9"/>
    <p:sldId id="323" r:id="rId10"/>
    <p:sldId id="319" r:id="rId11"/>
    <p:sldId id="320" r:id="rId12"/>
    <p:sldId id="321" r:id="rId13"/>
    <p:sldId id="311" r:id="rId14"/>
    <p:sldId id="322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3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69696"/>
    <a:srgbClr val="9E9A95"/>
    <a:srgbClr val="382E25"/>
    <a:srgbClr val="C17945"/>
    <a:srgbClr val="31526A"/>
    <a:srgbClr val="690304"/>
    <a:srgbClr val="252626"/>
    <a:srgbClr val="A6A6A6"/>
    <a:srgbClr val="C6BFBB"/>
    <a:srgbClr val="ED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342588-E1BE-4243-8A0C-66C4AB7E656C}" v="1" dt="2021-07-19T21:51:08.93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 autoAdjust="0"/>
    <p:restoredTop sz="96327" autoAdjust="0"/>
  </p:normalViewPr>
  <p:slideViewPr>
    <p:cSldViewPr snapToGrid="0" snapToObjects="1">
      <p:cViewPr varScale="1">
        <p:scale>
          <a:sx n="166" d="100"/>
          <a:sy n="166" d="100"/>
        </p:scale>
        <p:origin x="576" y="192"/>
      </p:cViewPr>
      <p:guideLst>
        <p:guide orient="horz" pos="3141"/>
        <p:guide pos="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-592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Sales</a:t>
            </a:r>
          </a:p>
        </c:rich>
      </c:tx>
      <c:layout>
        <c:manualLayout>
          <c:xMode val="edge"/>
          <c:yMode val="edge"/>
          <c:x val="0.81797645154158705"/>
          <c:y val="0.2683660952655830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699863232465001"/>
          <c:y val="0.111273746817437"/>
          <c:w val="0.533101588343451"/>
          <c:h val="0.8003618071804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7E5-478A-AF24-FD6074B7524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7E5-478A-AF24-FD6074B7524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7E5-478A-AF24-FD6074B7524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7E5-478A-AF24-FD6074B75241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E5-478A-AF24-FD6074B752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Sales</a:t>
            </a:r>
          </a:p>
        </c:rich>
      </c:tx>
      <c:layout>
        <c:manualLayout>
          <c:xMode val="edge"/>
          <c:yMode val="edge"/>
          <c:x val="0.81797645154158705"/>
          <c:y val="0.2683660952655830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699863232465001"/>
          <c:y val="0.111273746817437"/>
          <c:w val="0.533101588343451"/>
          <c:h val="0.8003618071804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2CF5-4199-8648-4F705B7A2A52}"/>
              </c:ext>
            </c:extLst>
          </c:dPt>
          <c:dPt>
            <c:idx val="1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2CF5-4199-8648-4F705B7A2A52}"/>
              </c:ext>
            </c:extLst>
          </c:dPt>
          <c:dPt>
            <c:idx val="2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2CF5-4199-8648-4F705B7A2A52}"/>
              </c:ext>
            </c:extLst>
          </c:dPt>
          <c:dPt>
            <c:idx val="3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2CF5-4199-8648-4F705B7A2A52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CF5-4199-8648-4F705B7A2A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859BD-4604-2843-976C-9F2DEE3C79DB}" type="datetimeFigureOut">
              <a:rPr lang="en-US" smtClean="0"/>
              <a:t>5/20/24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4456-6A4C-DF40-836A-7ED7CB722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8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08F45-8DB7-E449-85E4-EC04F96DF3AA}" type="datetimeFigureOut">
              <a:rPr lang="en-US" smtClean="0"/>
              <a:t>5/20/24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6D261-4ACC-5E49-97C5-9D8FD2D9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6D261-4ACC-5E49-97C5-9D8FD2D9A3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10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633304" y="-648376"/>
            <a:ext cx="733465" cy="2367520"/>
            <a:chOff x="685136" y="-246616"/>
            <a:chExt cx="733465" cy="2367520"/>
          </a:xfrm>
        </p:grpSpPr>
        <p:sp>
          <p:nvSpPr>
            <p:cNvPr id="6" name="Rectangle 5"/>
            <p:cNvSpPr/>
            <p:nvPr userDrawn="1"/>
          </p:nvSpPr>
          <p:spPr>
            <a:xfrm>
              <a:off x="685136" y="-246616"/>
              <a:ext cx="733465" cy="2367520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308" y="1380149"/>
              <a:ext cx="489120" cy="620806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02903" y="2766523"/>
            <a:ext cx="7734221" cy="1114494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4000" b="1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Unnecessarily extra long title of presentation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30694" y="2443859"/>
            <a:ext cx="7734222" cy="252412"/>
          </a:xfrm>
        </p:spPr>
        <p:txBody>
          <a:bodyPr anchor="ctr">
            <a:noAutofit/>
          </a:bodyPr>
          <a:lstStyle>
            <a:lvl1pPr marL="0" indent="0">
              <a:buNone/>
              <a:defRPr sz="1800" b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SUBHEAD OR NAME OF SCHOOL, DEPARTMENT, OR UNIT</a:t>
            </a:r>
          </a:p>
        </p:txBody>
      </p:sp>
    </p:spTree>
    <p:extLst>
      <p:ext uri="{BB962C8B-B14F-4D97-AF65-F5344CB8AC3E}">
        <p14:creationId xmlns:p14="http://schemas.microsoft.com/office/powerpoint/2010/main" val="125665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2274522"/>
            <a:ext cx="6802482" cy="656910"/>
          </a:xfrm>
        </p:spPr>
        <p:txBody>
          <a:bodyPr anchor="ctr">
            <a:noAutofit/>
          </a:bodyPr>
          <a:lstStyle>
            <a:lvl1pPr>
              <a:defRPr sz="40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Heading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028613"/>
            <a:ext cx="3700462" cy="252412"/>
          </a:xfr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5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7404" y="229424"/>
            <a:ext cx="8004391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3541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626401" y="1099758"/>
            <a:ext cx="8015594" cy="281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69F581-57F3-65B4-B202-FD03680DA33B}"/>
              </a:ext>
            </a:extLst>
          </p:cNvPr>
          <p:cNvSpPr/>
          <p:nvPr userDrawn="1"/>
        </p:nvSpPr>
        <p:spPr>
          <a:xfrm>
            <a:off x="7584141" y="3969783"/>
            <a:ext cx="1559859" cy="11737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142979C-25A5-8DE7-2157-938F274B32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06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3" y="464386"/>
            <a:ext cx="456057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25303" y="1629405"/>
            <a:ext cx="4560579" cy="279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73058" y="0"/>
            <a:ext cx="3570941" cy="51435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3051F04B-C294-CF3F-627C-1178ADD7D3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5302" y="4679114"/>
            <a:ext cx="1710751" cy="41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blac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3348" y="759070"/>
            <a:ext cx="8004409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348" y="1630404"/>
            <a:ext cx="8011069" cy="2818769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buFont typeface="+mj-lt"/>
              <a:buAutoNum type="arabicPeriod"/>
              <a:defRPr sz="1800" spc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833956" y="284947"/>
            <a:ext cx="3700462" cy="252412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0" y="957832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15420" y="4615413"/>
            <a:ext cx="9174788" cy="528963"/>
            <a:chOff x="-30788" y="4661517"/>
            <a:chExt cx="9228667" cy="528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30124" y="464386"/>
            <a:ext cx="456057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30124" y="1629404"/>
            <a:ext cx="4560579" cy="2801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64909" y="0"/>
            <a:ext cx="3570941" cy="5143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847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4BBCF8F9-172E-CF37-804B-19A764A534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0124" y="4679114"/>
            <a:ext cx="1667510" cy="40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3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4687827"/>
            <a:ext cx="9144000" cy="455673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AFF135D-8C9C-4DE0-AAC5-AA67D592BC83}"/>
              </a:ext>
            </a:extLst>
          </p:cNvPr>
          <p:cNvGrpSpPr/>
          <p:nvPr userDrawn="1"/>
        </p:nvGrpSpPr>
        <p:grpSpPr>
          <a:xfrm>
            <a:off x="507072" y="4614537"/>
            <a:ext cx="387197" cy="528963"/>
            <a:chOff x="635303" y="4661517"/>
            <a:chExt cx="387197" cy="5289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5A8A7B1-9600-096E-BB73-38611ED070C1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ab-rgb.eps">
              <a:extLst>
                <a:ext uri="{FF2B5EF4-FFF2-40B4-BE49-F238E27FC236}">
                  <a16:creationId xmlns:a16="http://schemas.microsoft.com/office/drawing/2014/main" id="{DFDB3C07-9DAB-6E5E-A8BE-58F913A3B3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1565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5E0F6A0-18AF-CD20-E77B-569784A42B94}"/>
              </a:ext>
            </a:extLst>
          </p:cNvPr>
          <p:cNvGrpSpPr/>
          <p:nvPr userDrawn="1"/>
        </p:nvGrpSpPr>
        <p:grpSpPr>
          <a:xfrm>
            <a:off x="507072" y="4614537"/>
            <a:ext cx="387197" cy="528963"/>
            <a:chOff x="635303" y="4661517"/>
            <a:chExt cx="387197" cy="52896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3D9DECB-03D3-A428-AB35-69EF12F073D6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tab-rgb.eps">
              <a:extLst>
                <a:ext uri="{FF2B5EF4-FFF2-40B4-BE49-F238E27FC236}">
                  <a16:creationId xmlns:a16="http://schemas.microsoft.com/office/drawing/2014/main" id="{619719B7-1F14-A1C1-3C85-6C7BE1A7B7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7FDDA81-1595-DFEA-B671-CF6E8D139B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4755" y="4597779"/>
            <a:ext cx="1829213" cy="44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3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with IUPUI lockup">
    <p:bg>
      <p:bgPr>
        <a:solidFill>
          <a:srgbClr val="690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 userDrawn="1">
            <p:ph idx="1"/>
          </p:nvPr>
        </p:nvSpPr>
        <p:spPr>
          <a:xfrm>
            <a:off x="536602" y="680397"/>
            <a:ext cx="7859185" cy="272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5847" y="680397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B763A2B-76BF-127F-6437-95E13F016049}"/>
              </a:ext>
            </a:extLst>
          </p:cNvPr>
          <p:cNvGrpSpPr/>
          <p:nvPr userDrawn="1"/>
        </p:nvGrpSpPr>
        <p:grpSpPr>
          <a:xfrm>
            <a:off x="507072" y="4614537"/>
            <a:ext cx="387197" cy="528963"/>
            <a:chOff x="635303" y="4661517"/>
            <a:chExt cx="387197" cy="52896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D0539B0-0665-C3DB-617C-F4D6BB52F639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 descr="tab-rgb.eps">
              <a:extLst>
                <a:ext uri="{FF2B5EF4-FFF2-40B4-BE49-F238E27FC236}">
                  <a16:creationId xmlns:a16="http://schemas.microsoft.com/office/drawing/2014/main" id="{5168E333-4088-D45E-D1B1-7FCF6FA22E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pic>
        <p:nvPicPr>
          <p:cNvPr id="16" name="Picture 15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986CDCC-1328-67C6-61BD-939B18778A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4755" y="4597779"/>
            <a:ext cx="1829213" cy="44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6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1892" y="634604"/>
            <a:ext cx="680248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1892" y="1589938"/>
            <a:ext cx="6802482" cy="3215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9" r:id="rId1"/>
    <p:sldLayoutId id="2147493467" r:id="rId2"/>
    <p:sldLayoutId id="2147493472" r:id="rId3"/>
    <p:sldLayoutId id="2147493457" r:id="rId4"/>
    <p:sldLayoutId id="2147493456" r:id="rId5"/>
    <p:sldLayoutId id="2147493474" r:id="rId6"/>
    <p:sldLayoutId id="2147493475" r:id="rId7"/>
    <p:sldLayoutId id="2147493476" r:id="rId8"/>
    <p:sldLayoutId id="214749347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Unnecessarily extra long title of presentation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SUBHEAD OR NAME OF SCHOOL, DEPARTMENT, OR UNIT</a:t>
            </a:r>
          </a:p>
        </p:txBody>
      </p:sp>
    </p:spTree>
    <p:extLst>
      <p:ext uri="{BB962C8B-B14F-4D97-AF65-F5344CB8AC3E}">
        <p14:creationId xmlns:p14="http://schemas.microsoft.com/office/powerpoint/2010/main" val="919017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9019" y="408706"/>
            <a:ext cx="25401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A6A6A6"/>
                </a:solidFill>
                <a:latin typeface="Arial"/>
                <a:cs typeface="Arial"/>
              </a:rPr>
              <a:t>USE BLANK SPREADS FOR GRAPHICS OR PHOTOS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20044563"/>
              </p:ext>
            </p:extLst>
          </p:nvPr>
        </p:nvGraphicFramePr>
        <p:xfrm>
          <a:off x="3710036" y="408706"/>
          <a:ext cx="4749689" cy="3163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5506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9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240952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engaging headline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message </a:t>
            </a:r>
            <a:r>
              <a:rPr lang="en-US" b="1" dirty="0"/>
              <a:t>short</a:t>
            </a:r>
            <a:r>
              <a:rPr lang="en-US" dirty="0"/>
              <a:t> and </a:t>
            </a:r>
            <a:r>
              <a:rPr lang="en-US" b="1" dirty="0"/>
              <a:t>concise</a:t>
            </a:r>
            <a:r>
              <a:rPr lang="en-US" dirty="0"/>
              <a:t>. No one wants to read a PowerPoint that rivals </a:t>
            </a:r>
            <a:r>
              <a:rPr lang="en-US" b="1" i="1" dirty="0"/>
              <a:t>“War and Peace”</a:t>
            </a:r>
            <a:r>
              <a:rPr lang="en-US" dirty="0"/>
              <a:t>.</a:t>
            </a:r>
          </a:p>
          <a:p>
            <a:r>
              <a:rPr lang="en-US" dirty="0"/>
              <a:t>Use color, size, and weight to add emphasis.</a:t>
            </a:r>
          </a:p>
          <a:p>
            <a:r>
              <a:rPr lang="en-US" dirty="0"/>
              <a:t>Add images that support your content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3648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add engaging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your concise point here. </a:t>
            </a:r>
          </a:p>
          <a:p>
            <a:r>
              <a:rPr lang="en-US" dirty="0"/>
              <a:t>Slides with multiple paragraphs of text have shown to significantly decrease the attention of the audience.</a:t>
            </a:r>
          </a:p>
          <a:p>
            <a:r>
              <a:rPr lang="en-US" dirty="0"/>
              <a:t>Let your slides breathe — it lets the audience listen to you.</a:t>
            </a:r>
          </a:p>
        </p:txBody>
      </p:sp>
    </p:spTree>
    <p:extLst>
      <p:ext uri="{BB962C8B-B14F-4D97-AF65-F5344CB8AC3E}">
        <p14:creationId xmlns:p14="http://schemas.microsoft.com/office/powerpoint/2010/main" val="2144012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9019" y="408706"/>
            <a:ext cx="25401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A6A6A6"/>
                </a:solidFill>
                <a:latin typeface="Arial"/>
                <a:cs typeface="Arial"/>
              </a:rPr>
              <a:t>USE BLANK SPREADS FOR GRAPHICS OR PHOTOS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341927772"/>
              </p:ext>
            </p:extLst>
          </p:nvPr>
        </p:nvGraphicFramePr>
        <p:xfrm>
          <a:off x="2729879" y="341761"/>
          <a:ext cx="5825944" cy="38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81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6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4153811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add engaging text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your concise point here. </a:t>
            </a:r>
          </a:p>
          <a:p>
            <a:r>
              <a:rPr lang="en-US" dirty="0"/>
              <a:t>Slides with multiple paragraphs of text have shown to significantly decrease the attention of the audience.</a:t>
            </a:r>
          </a:p>
          <a:p>
            <a:r>
              <a:rPr lang="en-US" dirty="0"/>
              <a:t>Let your slides breathe — it lets the audience listen to you.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SUBTITLE GOES HERE IF NECESSARY</a:t>
            </a:r>
          </a:p>
        </p:txBody>
      </p:sp>
    </p:spTree>
    <p:extLst>
      <p:ext uri="{BB962C8B-B14F-4D97-AF65-F5344CB8AC3E}">
        <p14:creationId xmlns:p14="http://schemas.microsoft.com/office/powerpoint/2010/main" val="2835830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engaging headline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message </a:t>
            </a:r>
            <a:r>
              <a:rPr lang="en-US" b="1" dirty="0"/>
              <a:t>short</a:t>
            </a:r>
            <a:r>
              <a:rPr lang="en-US" dirty="0"/>
              <a:t> and </a:t>
            </a:r>
            <a:r>
              <a:rPr lang="en-US" b="1" dirty="0"/>
              <a:t>concise</a:t>
            </a:r>
            <a:r>
              <a:rPr lang="en-US" dirty="0"/>
              <a:t>. No one wants to read a PowerPoint that rivals </a:t>
            </a:r>
            <a:r>
              <a:rPr lang="en-US" b="1" i="1" dirty="0"/>
              <a:t>“War and Peace”</a:t>
            </a:r>
            <a:r>
              <a:rPr lang="en-US" dirty="0"/>
              <a:t>.</a:t>
            </a:r>
          </a:p>
          <a:p>
            <a:r>
              <a:rPr lang="en-US" dirty="0"/>
              <a:t>Use color, size, and weight to add emphasis.</a:t>
            </a:r>
          </a:p>
          <a:p>
            <a:r>
              <a:rPr lang="en-US" dirty="0"/>
              <a:t>Add images that support your content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82539397"/>
      </p:ext>
    </p:extLst>
  </p:cSld>
  <p:clrMapOvr>
    <a:masterClrMapping/>
  </p:clrMapOvr>
</p:sld>
</file>

<file path=ppt/theme/theme1.xml><?xml version="1.0" encoding="utf-8"?>
<a:theme xmlns:a="http://schemas.openxmlformats.org/drawingml/2006/main" name="SLA-PPT-TEMPLATE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UPUIndianapolis-template" id="{ED31F2C2-A45D-9141-BAAD-15BF8C803100}" vid="{2DA336F4-0712-EE4F-BCDF-C77DC4CC17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988B502F3C6A47AE026D95C136CFAC" ma:contentTypeVersion="11" ma:contentTypeDescription="Create a new document." ma:contentTypeScope="" ma:versionID="1743b360d5527c327149825f2f6389b4">
  <xsd:schema xmlns:xsd="http://www.w3.org/2001/XMLSchema" xmlns:xs="http://www.w3.org/2001/XMLSchema" xmlns:p="http://schemas.microsoft.com/office/2006/metadata/properties" xmlns:ns2="27740b53-cc3d-455b-a265-fb7fc742d263" xmlns:ns3="5bed996f-e608-4b4e-9482-2fd3434fddb0" targetNamespace="http://schemas.microsoft.com/office/2006/metadata/properties" ma:root="true" ma:fieldsID="93adf80e5827c39b433487e015aa50f6" ns2:_="" ns3:_="">
    <xsd:import namespace="27740b53-cc3d-455b-a265-fb7fc742d263"/>
    <xsd:import namespace="5bed996f-e608-4b4e-9482-2fd3434fdd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40b53-cc3d-455b-a265-fb7fc742d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ed996f-e608-4b4e-9482-2fd3434fddb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B5910C-FB1A-44D2-A6C4-A65AE8C220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740b53-cc3d-455b-a265-fb7fc742d263"/>
    <ds:schemaRef ds:uri="5bed996f-e608-4b4e-9482-2fd3434fdd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27740b53-cc3d-455b-a265-fb7fc742d263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bed996f-e608-4b4e-9482-2fd3434fddb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SLA-PPT-TEMPLATE16X9 UPDATE</Template>
  <TotalTime>1332</TotalTime>
  <Words>216</Words>
  <Application>Microsoft Macintosh PowerPoint</Application>
  <PresentationFormat>On-screen Show (16:9)</PresentationFormat>
  <Paragraphs>28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SLA-PPT-TEMPLATE16x9</vt:lpstr>
      <vt:lpstr>Unnecessarily extra long title of presentation</vt:lpstr>
      <vt:lpstr>Section Heading</vt:lpstr>
      <vt:lpstr>Click to add engaging headline text</vt:lpstr>
      <vt:lpstr>Click to add engaging text</vt:lpstr>
      <vt:lpstr>PowerPoint Presentation</vt:lpstr>
      <vt:lpstr>PowerPoint Presentation</vt:lpstr>
      <vt:lpstr>Section Heading</vt:lpstr>
      <vt:lpstr>Click to add engaging text</vt:lpstr>
      <vt:lpstr>Click to add engaging headline text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Unnecessarily extra long title of presentation</dc:title>
  <dc:creator>Minton, Sherry</dc:creator>
  <cp:lastModifiedBy>Quinones Gamez, Lizeth</cp:lastModifiedBy>
  <cp:revision>14</cp:revision>
  <cp:lastPrinted>2014-06-24T16:10:50Z</cp:lastPrinted>
  <dcterms:created xsi:type="dcterms:W3CDTF">2018-10-05T15:02:46Z</dcterms:created>
  <dcterms:modified xsi:type="dcterms:W3CDTF">2024-05-20T20:02:04Z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0x0101005D988B502F3C6A47AE026D95C136CFAC</vt:lpwstr>
  </property>
</Properties>
</file>