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9" r:id="rId2"/>
  </p:sldMasterIdLst>
  <p:notesMasterIdLst>
    <p:notesMasterId r:id="rId12"/>
  </p:notesMasterIdLst>
  <p:sldIdLst>
    <p:sldId id="273" r:id="rId3"/>
    <p:sldId id="271" r:id="rId4"/>
    <p:sldId id="272" r:id="rId5"/>
    <p:sldId id="277" r:id="rId6"/>
    <p:sldId id="278" r:id="rId7"/>
    <p:sldId id="279" r:id="rId8"/>
    <p:sldId id="280" r:id="rId9"/>
    <p:sldId id="281" r:id="rId10"/>
    <p:sldId id="282" r:id="rId11"/>
  </p:sldIdLst>
  <p:sldSz cx="9144000" cy="5143500" type="screen16x9"/>
  <p:notesSz cx="6858000" cy="9144000"/>
  <p:defaultTextStyle>
    <a:defPPr>
      <a:defRPr lang="en-US"/>
    </a:defPPr>
    <a:lvl1pPr marL="0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666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334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002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0669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335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004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8670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1337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9"/>
    <p:restoredTop sz="86388"/>
  </p:normalViewPr>
  <p:slideViewPr>
    <p:cSldViewPr snapToGrid="0" snapToObjects="1">
      <p:cViewPr varScale="1">
        <p:scale>
          <a:sx n="94" d="100"/>
          <a:sy n="94" d="100"/>
        </p:scale>
        <p:origin x="557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CAB3D-57FB-F042-A124-68BEDF54281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EEEF4-5744-FF4F-B9F2-0634F4E8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3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1pPr>
    <a:lvl2pPr marL="248323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2pPr>
    <a:lvl3pPr marL="496647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3pPr>
    <a:lvl4pPr marL="744970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4pPr>
    <a:lvl5pPr marL="993294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5pPr>
    <a:lvl6pPr marL="1241616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6pPr>
    <a:lvl7pPr marL="1489939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7pPr>
    <a:lvl8pPr marL="1738263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8pPr>
    <a:lvl9pPr marL="1986586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EEEF4-5744-FF4F-B9F2-0634F4E842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9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EEEF4-5744-FF4F-B9F2-0634F4E842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2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8374F2-FD35-DA49-8E5C-56DF5E676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17"/>
            <a:ext cx="9144000" cy="51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0771F06-7E0E-AF43-B87D-3EB2D0ACD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2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367F31-F74D-C942-B29B-411B1BA0C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30CDF7-8489-4540-95A9-A77EFDDD54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7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8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141"/>
            </a:lvl1pPr>
            <a:lvl2pPr marL="217403" indent="0" algn="ctr">
              <a:buNone/>
              <a:defRPr sz="951"/>
            </a:lvl2pPr>
            <a:lvl3pPr marL="434803" indent="0" algn="ctr">
              <a:buNone/>
              <a:defRPr sz="856"/>
            </a:lvl3pPr>
            <a:lvl4pPr marL="652206" indent="0" algn="ctr">
              <a:buNone/>
              <a:defRPr sz="761"/>
            </a:lvl4pPr>
            <a:lvl5pPr marL="869606" indent="0" algn="ctr">
              <a:buNone/>
              <a:defRPr sz="761"/>
            </a:lvl5pPr>
            <a:lvl6pPr marL="1087008" indent="0" algn="ctr">
              <a:buNone/>
              <a:defRPr sz="761"/>
            </a:lvl6pPr>
            <a:lvl7pPr marL="1304410" indent="0" algn="ctr">
              <a:buNone/>
              <a:defRPr sz="761"/>
            </a:lvl7pPr>
            <a:lvl8pPr marL="1521812" indent="0" algn="ctr">
              <a:buNone/>
              <a:defRPr sz="761"/>
            </a:lvl8pPr>
            <a:lvl9pPr marL="1739213" indent="0" algn="ctr">
              <a:buNone/>
              <a:defRPr sz="7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09"/>
            <a:ext cx="7886700" cy="2139553"/>
          </a:xfrm>
        </p:spPr>
        <p:txBody>
          <a:bodyPr anchor="b"/>
          <a:lstStyle>
            <a:lvl1pPr>
              <a:defRPr sz="28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099"/>
            <a:ext cx="7886700" cy="1125140"/>
          </a:xfrm>
        </p:spPr>
        <p:txBody>
          <a:bodyPr/>
          <a:lstStyle>
            <a:lvl1pPr marL="0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1pPr>
            <a:lvl2pPr marL="217403" indent="0">
              <a:buNone/>
              <a:defRPr sz="951">
                <a:solidFill>
                  <a:schemeClr val="tx1">
                    <a:tint val="75000"/>
                  </a:schemeClr>
                </a:solidFill>
              </a:defRPr>
            </a:lvl2pPr>
            <a:lvl3pPr marL="434803" indent="0">
              <a:buNone/>
              <a:defRPr sz="856">
                <a:solidFill>
                  <a:schemeClr val="tx1">
                    <a:tint val="75000"/>
                  </a:schemeClr>
                </a:solidFill>
              </a:defRPr>
            </a:lvl3pPr>
            <a:lvl4pPr marL="652206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4pPr>
            <a:lvl5pPr marL="869606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5pPr>
            <a:lvl6pPr marL="1087008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6pPr>
            <a:lvl7pPr marL="1304410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7pPr>
            <a:lvl8pPr marL="1521812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8pPr>
            <a:lvl9pPr marL="1739213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3"/>
            <a:ext cx="3886200" cy="3263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3"/>
            <a:ext cx="3886200" cy="3263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260872"/>
            <a:ext cx="3868340" cy="617934"/>
          </a:xfrm>
        </p:spPr>
        <p:txBody>
          <a:bodyPr anchor="b"/>
          <a:lstStyle>
            <a:lvl1pPr marL="0" indent="0">
              <a:buNone/>
              <a:defRPr sz="1141" b="1"/>
            </a:lvl1pPr>
            <a:lvl2pPr marL="217403" indent="0">
              <a:buNone/>
              <a:defRPr sz="951" b="1"/>
            </a:lvl2pPr>
            <a:lvl3pPr marL="434803" indent="0">
              <a:buNone/>
              <a:defRPr sz="856" b="1"/>
            </a:lvl3pPr>
            <a:lvl4pPr marL="652206" indent="0">
              <a:buNone/>
              <a:defRPr sz="761" b="1"/>
            </a:lvl4pPr>
            <a:lvl5pPr marL="869606" indent="0">
              <a:buNone/>
              <a:defRPr sz="761" b="1"/>
            </a:lvl5pPr>
            <a:lvl6pPr marL="1087008" indent="0">
              <a:buNone/>
              <a:defRPr sz="761" b="1"/>
            </a:lvl6pPr>
            <a:lvl7pPr marL="1304410" indent="0">
              <a:buNone/>
              <a:defRPr sz="761" b="1"/>
            </a:lvl7pPr>
            <a:lvl8pPr marL="1521812" indent="0">
              <a:buNone/>
              <a:defRPr sz="761" b="1"/>
            </a:lvl8pPr>
            <a:lvl9pPr marL="1739213" indent="0">
              <a:buNone/>
              <a:defRPr sz="7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1878808"/>
            <a:ext cx="3868340" cy="27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141" b="1"/>
            </a:lvl1pPr>
            <a:lvl2pPr marL="217403" indent="0">
              <a:buNone/>
              <a:defRPr sz="951" b="1"/>
            </a:lvl2pPr>
            <a:lvl3pPr marL="434803" indent="0">
              <a:buNone/>
              <a:defRPr sz="856" b="1"/>
            </a:lvl3pPr>
            <a:lvl4pPr marL="652206" indent="0">
              <a:buNone/>
              <a:defRPr sz="761" b="1"/>
            </a:lvl4pPr>
            <a:lvl5pPr marL="869606" indent="0">
              <a:buNone/>
              <a:defRPr sz="761" b="1"/>
            </a:lvl5pPr>
            <a:lvl6pPr marL="1087008" indent="0">
              <a:buNone/>
              <a:defRPr sz="761" b="1"/>
            </a:lvl6pPr>
            <a:lvl7pPr marL="1304410" indent="0">
              <a:buNone/>
              <a:defRPr sz="761" b="1"/>
            </a:lvl7pPr>
            <a:lvl8pPr marL="1521812" indent="0">
              <a:buNone/>
              <a:defRPr sz="761" b="1"/>
            </a:lvl8pPr>
            <a:lvl9pPr marL="1739213" indent="0">
              <a:buNone/>
              <a:defRPr sz="7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8"/>
            <a:ext cx="3887391" cy="27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2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56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4"/>
            <a:ext cx="2949178" cy="1200151"/>
          </a:xfrm>
        </p:spPr>
        <p:txBody>
          <a:bodyPr anchor="b"/>
          <a:lstStyle>
            <a:lvl1pPr>
              <a:defRPr sz="15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740570"/>
            <a:ext cx="4629150" cy="3655219"/>
          </a:xfrm>
        </p:spPr>
        <p:txBody>
          <a:bodyPr/>
          <a:lstStyle>
            <a:lvl1pPr>
              <a:defRPr sz="1521"/>
            </a:lvl1pPr>
            <a:lvl2pPr>
              <a:defRPr sz="1331"/>
            </a:lvl2pPr>
            <a:lvl3pPr>
              <a:defRPr sz="1141"/>
            </a:lvl3pPr>
            <a:lvl4pPr>
              <a:defRPr sz="951"/>
            </a:lvl4pPr>
            <a:lvl5pPr>
              <a:defRPr sz="951"/>
            </a:lvl5pPr>
            <a:lvl6pPr>
              <a:defRPr sz="951"/>
            </a:lvl6pPr>
            <a:lvl7pPr>
              <a:defRPr sz="951"/>
            </a:lvl7pPr>
            <a:lvl8pPr>
              <a:defRPr sz="951"/>
            </a:lvl8pPr>
            <a:lvl9pPr>
              <a:defRPr sz="9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761"/>
            </a:lvl1pPr>
            <a:lvl2pPr marL="217403" indent="0">
              <a:buNone/>
              <a:defRPr sz="666"/>
            </a:lvl2pPr>
            <a:lvl3pPr marL="434803" indent="0">
              <a:buNone/>
              <a:defRPr sz="571"/>
            </a:lvl3pPr>
            <a:lvl4pPr marL="652206" indent="0">
              <a:buNone/>
              <a:defRPr sz="476"/>
            </a:lvl4pPr>
            <a:lvl5pPr marL="869606" indent="0">
              <a:buNone/>
              <a:defRPr sz="476"/>
            </a:lvl5pPr>
            <a:lvl6pPr marL="1087008" indent="0">
              <a:buNone/>
              <a:defRPr sz="476"/>
            </a:lvl6pPr>
            <a:lvl7pPr marL="1304410" indent="0">
              <a:buNone/>
              <a:defRPr sz="476"/>
            </a:lvl7pPr>
            <a:lvl8pPr marL="1521812" indent="0">
              <a:buNone/>
              <a:defRPr sz="476"/>
            </a:lvl8pPr>
            <a:lvl9pPr marL="1739213" indent="0">
              <a:buNone/>
              <a:defRPr sz="4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9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BFC77D-ACD7-C740-96AD-8CB67BAEE0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17"/>
            <a:ext cx="9144000" cy="51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84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4"/>
            <a:ext cx="2949178" cy="1200151"/>
          </a:xfrm>
        </p:spPr>
        <p:txBody>
          <a:bodyPr anchor="b"/>
          <a:lstStyle>
            <a:lvl1pPr>
              <a:defRPr sz="15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740570"/>
            <a:ext cx="4629150" cy="3655219"/>
          </a:xfrm>
        </p:spPr>
        <p:txBody>
          <a:bodyPr anchor="t"/>
          <a:lstStyle>
            <a:lvl1pPr marL="0" indent="0">
              <a:buNone/>
              <a:defRPr sz="1521"/>
            </a:lvl1pPr>
            <a:lvl2pPr marL="217403" indent="0">
              <a:buNone/>
              <a:defRPr sz="1331"/>
            </a:lvl2pPr>
            <a:lvl3pPr marL="434803" indent="0">
              <a:buNone/>
              <a:defRPr sz="1141"/>
            </a:lvl3pPr>
            <a:lvl4pPr marL="652206" indent="0">
              <a:buNone/>
              <a:defRPr sz="951"/>
            </a:lvl4pPr>
            <a:lvl5pPr marL="869606" indent="0">
              <a:buNone/>
              <a:defRPr sz="951"/>
            </a:lvl5pPr>
            <a:lvl6pPr marL="1087008" indent="0">
              <a:buNone/>
              <a:defRPr sz="951"/>
            </a:lvl6pPr>
            <a:lvl7pPr marL="1304410" indent="0">
              <a:buNone/>
              <a:defRPr sz="951"/>
            </a:lvl7pPr>
            <a:lvl8pPr marL="1521812" indent="0">
              <a:buNone/>
              <a:defRPr sz="951"/>
            </a:lvl8pPr>
            <a:lvl9pPr marL="1739213" indent="0">
              <a:buNone/>
              <a:defRPr sz="95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761"/>
            </a:lvl1pPr>
            <a:lvl2pPr marL="217403" indent="0">
              <a:buNone/>
              <a:defRPr sz="666"/>
            </a:lvl2pPr>
            <a:lvl3pPr marL="434803" indent="0">
              <a:buNone/>
              <a:defRPr sz="571"/>
            </a:lvl3pPr>
            <a:lvl4pPr marL="652206" indent="0">
              <a:buNone/>
              <a:defRPr sz="476"/>
            </a:lvl4pPr>
            <a:lvl5pPr marL="869606" indent="0">
              <a:buNone/>
              <a:defRPr sz="476"/>
            </a:lvl5pPr>
            <a:lvl6pPr marL="1087008" indent="0">
              <a:buNone/>
              <a:defRPr sz="476"/>
            </a:lvl6pPr>
            <a:lvl7pPr marL="1304410" indent="0">
              <a:buNone/>
              <a:defRPr sz="476"/>
            </a:lvl7pPr>
            <a:lvl8pPr marL="1521812" indent="0">
              <a:buNone/>
              <a:defRPr sz="476"/>
            </a:lvl8pPr>
            <a:lvl9pPr marL="1739213" indent="0">
              <a:buNone/>
              <a:defRPr sz="4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6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1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1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2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83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944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4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2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917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1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38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3D0A84-63AC-BD4F-96F4-13A1D95A3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17"/>
            <a:ext cx="9144000" cy="51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27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951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412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8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141"/>
            </a:lvl1pPr>
            <a:lvl2pPr marL="217403" indent="0" algn="ctr">
              <a:buNone/>
              <a:defRPr sz="951"/>
            </a:lvl2pPr>
            <a:lvl3pPr marL="434803" indent="0" algn="ctr">
              <a:buNone/>
              <a:defRPr sz="856"/>
            </a:lvl3pPr>
            <a:lvl4pPr marL="652206" indent="0" algn="ctr">
              <a:buNone/>
              <a:defRPr sz="761"/>
            </a:lvl4pPr>
            <a:lvl5pPr marL="869606" indent="0" algn="ctr">
              <a:buNone/>
              <a:defRPr sz="761"/>
            </a:lvl5pPr>
            <a:lvl6pPr marL="1087008" indent="0" algn="ctr">
              <a:buNone/>
              <a:defRPr sz="761"/>
            </a:lvl6pPr>
            <a:lvl7pPr marL="1304410" indent="0" algn="ctr">
              <a:buNone/>
              <a:defRPr sz="761"/>
            </a:lvl7pPr>
            <a:lvl8pPr marL="1521812" indent="0" algn="ctr">
              <a:buNone/>
              <a:defRPr sz="761"/>
            </a:lvl8pPr>
            <a:lvl9pPr marL="1739213" indent="0" algn="ctr">
              <a:buNone/>
              <a:defRPr sz="7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1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09"/>
            <a:ext cx="7886700" cy="2139553"/>
          </a:xfrm>
        </p:spPr>
        <p:txBody>
          <a:bodyPr anchor="b"/>
          <a:lstStyle>
            <a:lvl1pPr>
              <a:defRPr sz="28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099"/>
            <a:ext cx="7886700" cy="1125140"/>
          </a:xfrm>
        </p:spPr>
        <p:txBody>
          <a:bodyPr/>
          <a:lstStyle>
            <a:lvl1pPr marL="0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1pPr>
            <a:lvl2pPr marL="217403" indent="0">
              <a:buNone/>
              <a:defRPr sz="951">
                <a:solidFill>
                  <a:schemeClr val="tx1">
                    <a:tint val="75000"/>
                  </a:schemeClr>
                </a:solidFill>
              </a:defRPr>
            </a:lvl2pPr>
            <a:lvl3pPr marL="434803" indent="0">
              <a:buNone/>
              <a:defRPr sz="856">
                <a:solidFill>
                  <a:schemeClr val="tx1">
                    <a:tint val="75000"/>
                  </a:schemeClr>
                </a:solidFill>
              </a:defRPr>
            </a:lvl3pPr>
            <a:lvl4pPr marL="652206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4pPr>
            <a:lvl5pPr marL="869606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5pPr>
            <a:lvl6pPr marL="1087008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6pPr>
            <a:lvl7pPr marL="1304410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7pPr>
            <a:lvl8pPr marL="1521812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8pPr>
            <a:lvl9pPr marL="1739213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3"/>
            <a:ext cx="3886200" cy="3263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3"/>
            <a:ext cx="3886200" cy="3263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86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260872"/>
            <a:ext cx="3868340" cy="617934"/>
          </a:xfrm>
        </p:spPr>
        <p:txBody>
          <a:bodyPr anchor="b"/>
          <a:lstStyle>
            <a:lvl1pPr marL="0" indent="0">
              <a:buNone/>
              <a:defRPr sz="1141" b="1"/>
            </a:lvl1pPr>
            <a:lvl2pPr marL="217403" indent="0">
              <a:buNone/>
              <a:defRPr sz="951" b="1"/>
            </a:lvl2pPr>
            <a:lvl3pPr marL="434803" indent="0">
              <a:buNone/>
              <a:defRPr sz="856" b="1"/>
            </a:lvl3pPr>
            <a:lvl4pPr marL="652206" indent="0">
              <a:buNone/>
              <a:defRPr sz="761" b="1"/>
            </a:lvl4pPr>
            <a:lvl5pPr marL="869606" indent="0">
              <a:buNone/>
              <a:defRPr sz="761" b="1"/>
            </a:lvl5pPr>
            <a:lvl6pPr marL="1087008" indent="0">
              <a:buNone/>
              <a:defRPr sz="761" b="1"/>
            </a:lvl6pPr>
            <a:lvl7pPr marL="1304410" indent="0">
              <a:buNone/>
              <a:defRPr sz="761" b="1"/>
            </a:lvl7pPr>
            <a:lvl8pPr marL="1521812" indent="0">
              <a:buNone/>
              <a:defRPr sz="761" b="1"/>
            </a:lvl8pPr>
            <a:lvl9pPr marL="1739213" indent="0">
              <a:buNone/>
              <a:defRPr sz="7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1878808"/>
            <a:ext cx="3868340" cy="27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141" b="1"/>
            </a:lvl1pPr>
            <a:lvl2pPr marL="217403" indent="0">
              <a:buNone/>
              <a:defRPr sz="951" b="1"/>
            </a:lvl2pPr>
            <a:lvl3pPr marL="434803" indent="0">
              <a:buNone/>
              <a:defRPr sz="856" b="1"/>
            </a:lvl3pPr>
            <a:lvl4pPr marL="652206" indent="0">
              <a:buNone/>
              <a:defRPr sz="761" b="1"/>
            </a:lvl4pPr>
            <a:lvl5pPr marL="869606" indent="0">
              <a:buNone/>
              <a:defRPr sz="761" b="1"/>
            </a:lvl5pPr>
            <a:lvl6pPr marL="1087008" indent="0">
              <a:buNone/>
              <a:defRPr sz="761" b="1"/>
            </a:lvl6pPr>
            <a:lvl7pPr marL="1304410" indent="0">
              <a:buNone/>
              <a:defRPr sz="761" b="1"/>
            </a:lvl7pPr>
            <a:lvl8pPr marL="1521812" indent="0">
              <a:buNone/>
              <a:defRPr sz="761" b="1"/>
            </a:lvl8pPr>
            <a:lvl9pPr marL="1739213" indent="0">
              <a:buNone/>
              <a:defRPr sz="7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8"/>
            <a:ext cx="3887391" cy="27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3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80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4"/>
            <a:ext cx="2949178" cy="1200151"/>
          </a:xfrm>
        </p:spPr>
        <p:txBody>
          <a:bodyPr anchor="b"/>
          <a:lstStyle>
            <a:lvl1pPr>
              <a:defRPr sz="15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740570"/>
            <a:ext cx="4629150" cy="3655219"/>
          </a:xfrm>
        </p:spPr>
        <p:txBody>
          <a:bodyPr/>
          <a:lstStyle>
            <a:lvl1pPr>
              <a:defRPr sz="1521"/>
            </a:lvl1pPr>
            <a:lvl2pPr>
              <a:defRPr sz="1331"/>
            </a:lvl2pPr>
            <a:lvl3pPr>
              <a:defRPr sz="1141"/>
            </a:lvl3pPr>
            <a:lvl4pPr>
              <a:defRPr sz="951"/>
            </a:lvl4pPr>
            <a:lvl5pPr>
              <a:defRPr sz="951"/>
            </a:lvl5pPr>
            <a:lvl6pPr>
              <a:defRPr sz="951"/>
            </a:lvl6pPr>
            <a:lvl7pPr>
              <a:defRPr sz="951"/>
            </a:lvl7pPr>
            <a:lvl8pPr>
              <a:defRPr sz="951"/>
            </a:lvl8pPr>
            <a:lvl9pPr>
              <a:defRPr sz="9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761"/>
            </a:lvl1pPr>
            <a:lvl2pPr marL="217403" indent="0">
              <a:buNone/>
              <a:defRPr sz="666"/>
            </a:lvl2pPr>
            <a:lvl3pPr marL="434803" indent="0">
              <a:buNone/>
              <a:defRPr sz="571"/>
            </a:lvl3pPr>
            <a:lvl4pPr marL="652206" indent="0">
              <a:buNone/>
              <a:defRPr sz="476"/>
            </a:lvl4pPr>
            <a:lvl5pPr marL="869606" indent="0">
              <a:buNone/>
              <a:defRPr sz="476"/>
            </a:lvl5pPr>
            <a:lvl6pPr marL="1087008" indent="0">
              <a:buNone/>
              <a:defRPr sz="476"/>
            </a:lvl6pPr>
            <a:lvl7pPr marL="1304410" indent="0">
              <a:buNone/>
              <a:defRPr sz="476"/>
            </a:lvl7pPr>
            <a:lvl8pPr marL="1521812" indent="0">
              <a:buNone/>
              <a:defRPr sz="476"/>
            </a:lvl8pPr>
            <a:lvl9pPr marL="1739213" indent="0">
              <a:buNone/>
              <a:defRPr sz="4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69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4"/>
            <a:ext cx="2949178" cy="1200151"/>
          </a:xfrm>
        </p:spPr>
        <p:txBody>
          <a:bodyPr anchor="b"/>
          <a:lstStyle>
            <a:lvl1pPr>
              <a:defRPr sz="15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740570"/>
            <a:ext cx="4629150" cy="3655219"/>
          </a:xfrm>
        </p:spPr>
        <p:txBody>
          <a:bodyPr anchor="t"/>
          <a:lstStyle>
            <a:lvl1pPr marL="0" indent="0">
              <a:buNone/>
              <a:defRPr sz="1521"/>
            </a:lvl1pPr>
            <a:lvl2pPr marL="217403" indent="0">
              <a:buNone/>
              <a:defRPr sz="1331"/>
            </a:lvl2pPr>
            <a:lvl3pPr marL="434803" indent="0">
              <a:buNone/>
              <a:defRPr sz="1141"/>
            </a:lvl3pPr>
            <a:lvl4pPr marL="652206" indent="0">
              <a:buNone/>
              <a:defRPr sz="951"/>
            </a:lvl4pPr>
            <a:lvl5pPr marL="869606" indent="0">
              <a:buNone/>
              <a:defRPr sz="951"/>
            </a:lvl5pPr>
            <a:lvl6pPr marL="1087008" indent="0">
              <a:buNone/>
              <a:defRPr sz="951"/>
            </a:lvl6pPr>
            <a:lvl7pPr marL="1304410" indent="0">
              <a:buNone/>
              <a:defRPr sz="951"/>
            </a:lvl7pPr>
            <a:lvl8pPr marL="1521812" indent="0">
              <a:buNone/>
              <a:defRPr sz="951"/>
            </a:lvl8pPr>
            <a:lvl9pPr marL="1739213" indent="0">
              <a:buNone/>
              <a:defRPr sz="95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761"/>
            </a:lvl1pPr>
            <a:lvl2pPr marL="217403" indent="0">
              <a:buNone/>
              <a:defRPr sz="666"/>
            </a:lvl2pPr>
            <a:lvl3pPr marL="434803" indent="0">
              <a:buNone/>
              <a:defRPr sz="571"/>
            </a:lvl3pPr>
            <a:lvl4pPr marL="652206" indent="0">
              <a:buNone/>
              <a:defRPr sz="476"/>
            </a:lvl4pPr>
            <a:lvl5pPr marL="869606" indent="0">
              <a:buNone/>
              <a:defRPr sz="476"/>
            </a:lvl5pPr>
            <a:lvl6pPr marL="1087008" indent="0">
              <a:buNone/>
              <a:defRPr sz="476"/>
            </a:lvl6pPr>
            <a:lvl7pPr marL="1304410" indent="0">
              <a:buNone/>
              <a:defRPr sz="476"/>
            </a:lvl7pPr>
            <a:lvl8pPr marL="1521812" indent="0">
              <a:buNone/>
              <a:defRPr sz="476"/>
            </a:lvl8pPr>
            <a:lvl9pPr marL="1739213" indent="0">
              <a:buNone/>
              <a:defRPr sz="4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1AAD338E-F939-5A42-AE72-AA6258E89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17"/>
            <a:ext cx="9144000" cy="51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9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64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1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FAB08082-E828-2F4E-8920-0968602AA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00C4AE3-6767-A44C-9A07-68031DF26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7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B9AC1CB3-7A98-4044-A6E6-770C046163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3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3B65BED-835B-DF47-AB36-6AA0D8450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0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343B390-8381-D64B-A087-5D8E95EEE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369223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759" r:id="rId9"/>
    <p:sldLayoutId id="2147483760" r:id="rId10"/>
    <p:sldLayoutId id="2147483761" r:id="rId11"/>
    <p:sldLayoutId id="2147483762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txStyles>
    <p:titleStyle>
      <a:lvl1pPr algn="l" defTabSz="434803" rtl="0" eaLnBrk="1" latinLnBrk="0" hangingPunct="1">
        <a:lnSpc>
          <a:spcPct val="90000"/>
        </a:lnSpc>
        <a:spcBef>
          <a:spcPct val="0"/>
        </a:spcBef>
        <a:buNone/>
        <a:defRPr sz="20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701" indent="-108701" algn="l" defTabSz="434803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331" kern="1200">
          <a:solidFill>
            <a:schemeClr val="tx1"/>
          </a:solidFill>
          <a:latin typeface="+mn-lt"/>
          <a:ea typeface="+mn-ea"/>
          <a:cs typeface="+mn-cs"/>
        </a:defRPr>
      </a:lvl1pPr>
      <a:lvl2pPr marL="326103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2pPr>
      <a:lvl3pPr marL="543506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951" kern="1200">
          <a:solidFill>
            <a:schemeClr val="tx1"/>
          </a:solidFill>
          <a:latin typeface="+mn-lt"/>
          <a:ea typeface="+mn-ea"/>
          <a:cs typeface="+mn-cs"/>
        </a:defRPr>
      </a:lvl3pPr>
      <a:lvl4pPr marL="760905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4pPr>
      <a:lvl5pPr marL="978307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5pPr>
      <a:lvl6pPr marL="1195709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6pPr>
      <a:lvl7pPr marL="1413111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7pPr>
      <a:lvl8pPr marL="1630512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8pPr>
      <a:lvl9pPr marL="1847914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1pPr>
      <a:lvl2pPr marL="21740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2pPr>
      <a:lvl3pPr marL="43480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3pPr>
      <a:lvl4pPr marL="652206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4pPr>
      <a:lvl5pPr marL="869606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5pPr>
      <a:lvl6pPr marL="1087008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6pPr>
      <a:lvl7pPr marL="1304410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7pPr>
      <a:lvl8pPr marL="1521812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8pPr>
      <a:lvl9pPr marL="173921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369223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CFEE-92D3-2D48-B47C-7AE5223B416C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2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txStyles>
    <p:titleStyle>
      <a:lvl1pPr algn="l" defTabSz="434803" rtl="0" eaLnBrk="1" latinLnBrk="0" hangingPunct="1">
        <a:lnSpc>
          <a:spcPct val="90000"/>
        </a:lnSpc>
        <a:spcBef>
          <a:spcPct val="0"/>
        </a:spcBef>
        <a:buNone/>
        <a:defRPr sz="20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701" indent="-108701" algn="l" defTabSz="434803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331" kern="1200">
          <a:solidFill>
            <a:schemeClr val="tx1"/>
          </a:solidFill>
          <a:latin typeface="+mn-lt"/>
          <a:ea typeface="+mn-ea"/>
          <a:cs typeface="+mn-cs"/>
        </a:defRPr>
      </a:lvl1pPr>
      <a:lvl2pPr marL="326103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2pPr>
      <a:lvl3pPr marL="543506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951" kern="1200">
          <a:solidFill>
            <a:schemeClr val="tx1"/>
          </a:solidFill>
          <a:latin typeface="+mn-lt"/>
          <a:ea typeface="+mn-ea"/>
          <a:cs typeface="+mn-cs"/>
        </a:defRPr>
      </a:lvl3pPr>
      <a:lvl4pPr marL="760905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4pPr>
      <a:lvl5pPr marL="978307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5pPr>
      <a:lvl6pPr marL="1195709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6pPr>
      <a:lvl7pPr marL="1413111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7pPr>
      <a:lvl8pPr marL="1630512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8pPr>
      <a:lvl9pPr marL="1847914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1pPr>
      <a:lvl2pPr marL="21740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2pPr>
      <a:lvl3pPr marL="43480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3pPr>
      <a:lvl4pPr marL="652206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4pPr>
      <a:lvl5pPr marL="869606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5pPr>
      <a:lvl6pPr marL="1087008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6pPr>
      <a:lvl7pPr marL="1304410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7pPr>
      <a:lvl8pPr marL="1521812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8pPr>
      <a:lvl9pPr marL="173921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the-50-great-books-on-education-2493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3577F8-13A9-174C-9472-C0B37AB3F6F0}"/>
              </a:ext>
            </a:extLst>
          </p:cNvPr>
          <p:cNvSpPr txBox="1"/>
          <p:nvPr/>
        </p:nvSpPr>
        <p:spPr>
          <a:xfrm>
            <a:off x="1195118" y="2983356"/>
            <a:ext cx="2416048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latin typeface="BentonSans Regular" panose="02000503000000020004" pitchFamily="2" charset="77"/>
              </a:rPr>
              <a:t>Tuesday, Dec. 4</a:t>
            </a:r>
          </a:p>
          <a:p>
            <a:r>
              <a:rPr lang="en-US" sz="2146" b="1" dirty="0"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D8C47-1550-FF43-914E-BEF32E608B8E}"/>
              </a:ext>
            </a:extLst>
          </p:cNvPr>
          <p:cNvSpPr txBox="1"/>
          <p:nvPr/>
        </p:nvSpPr>
        <p:spPr>
          <a:xfrm>
            <a:off x="1195118" y="784939"/>
            <a:ext cx="775400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AA156-50DB-B84E-9F66-FF218E374124}"/>
              </a:ext>
            </a:extLst>
          </p:cNvPr>
          <p:cNvSpPr txBox="1"/>
          <p:nvPr/>
        </p:nvSpPr>
        <p:spPr>
          <a:xfrm>
            <a:off x="4475342" y="2983357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latin typeface="BentonSans Regular" panose="02000503000000020004" pitchFamily="2" charset="77"/>
            </a:endParaRPr>
          </a:p>
          <a:p>
            <a:r>
              <a:rPr lang="en-US" sz="1461" dirty="0">
                <a:latin typeface="BentonSans Medium" panose="02000503000000020004" pitchFamily="2" charset="77"/>
              </a:rPr>
              <a:t>FREE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44401-3BC6-7A44-A8AF-45E337D0C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78" y="0"/>
            <a:ext cx="692728" cy="1443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770A7-DB25-8942-823E-07285BB070BC}"/>
              </a:ext>
            </a:extLst>
          </p:cNvPr>
          <p:cNvSpPr txBox="1"/>
          <p:nvPr/>
        </p:nvSpPr>
        <p:spPr>
          <a:xfrm>
            <a:off x="1195119" y="1889171"/>
            <a:ext cx="5831672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</a:t>
            </a:r>
            <a:endParaRPr lang="en-US" sz="1461" dirty="0"/>
          </a:p>
        </p:txBody>
      </p:sp>
    </p:spTree>
    <p:extLst>
      <p:ext uri="{BB962C8B-B14F-4D97-AF65-F5344CB8AC3E}">
        <p14:creationId xmlns:p14="http://schemas.microsoft.com/office/powerpoint/2010/main" val="147614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3F4C-7DAD-6E43-9C6B-2CF8C2ECC900}"/>
              </a:ext>
            </a:extLst>
          </p:cNvPr>
          <p:cNvSpPr txBox="1"/>
          <p:nvPr/>
        </p:nvSpPr>
        <p:spPr>
          <a:xfrm>
            <a:off x="516175" y="2983357"/>
            <a:ext cx="2167430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55CD8-EFC1-E14F-AAFE-6868E923BD14}"/>
              </a:ext>
            </a:extLst>
          </p:cNvPr>
          <p:cNvSpPr txBox="1"/>
          <p:nvPr/>
        </p:nvSpPr>
        <p:spPr>
          <a:xfrm>
            <a:off x="516177" y="1124213"/>
            <a:ext cx="775400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E855-60D1-0F4F-BCFF-078C9DA72572}"/>
              </a:ext>
            </a:extLst>
          </p:cNvPr>
          <p:cNvSpPr txBox="1"/>
          <p:nvPr/>
        </p:nvSpPr>
        <p:spPr>
          <a:xfrm>
            <a:off x="3296276" y="3074939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BA10F-70FB-AF45-A832-13166859C345}"/>
              </a:ext>
            </a:extLst>
          </p:cNvPr>
          <p:cNvSpPr txBox="1"/>
          <p:nvPr/>
        </p:nvSpPr>
        <p:spPr>
          <a:xfrm>
            <a:off x="516175" y="1956152"/>
            <a:ext cx="5831672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</a:t>
            </a:r>
            <a:endParaRPr lang="en-US" sz="146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5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BDBCA-F086-704F-AA80-085189B5DD7D}"/>
              </a:ext>
            </a:extLst>
          </p:cNvPr>
          <p:cNvSpPr txBox="1"/>
          <p:nvPr/>
        </p:nvSpPr>
        <p:spPr>
          <a:xfrm>
            <a:off x="516175" y="2983356"/>
            <a:ext cx="2416048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Tuesday, 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42F46-5B2C-F14C-99F7-9FA299AEA789}"/>
              </a:ext>
            </a:extLst>
          </p:cNvPr>
          <p:cNvSpPr txBox="1"/>
          <p:nvPr/>
        </p:nvSpPr>
        <p:spPr>
          <a:xfrm>
            <a:off x="516177" y="1124213"/>
            <a:ext cx="775400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6B21E-3AB4-6B48-9529-8B632CEBAFBD}"/>
              </a:ext>
            </a:extLst>
          </p:cNvPr>
          <p:cNvSpPr txBox="1"/>
          <p:nvPr/>
        </p:nvSpPr>
        <p:spPr>
          <a:xfrm>
            <a:off x="3796398" y="2983357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0ABD7-6A02-C04A-84A3-77B6AB48BB63}"/>
              </a:ext>
            </a:extLst>
          </p:cNvPr>
          <p:cNvSpPr txBox="1"/>
          <p:nvPr/>
        </p:nvSpPr>
        <p:spPr>
          <a:xfrm>
            <a:off x="516175" y="1956152"/>
            <a:ext cx="5831672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</a:t>
            </a:r>
            <a:endParaRPr lang="en-US" sz="146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8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indoor, wooden, book&#10;&#10;Description automatically generated">
            <a:extLst>
              <a:ext uri="{FF2B5EF4-FFF2-40B4-BE49-F238E27FC236}">
                <a16:creationId xmlns:a16="http://schemas.microsoft.com/office/drawing/2014/main" id="{480B99EC-0AF2-4743-B3C7-A10C5D94D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5547" y="1614407"/>
            <a:ext cx="4161228" cy="2049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F82BAC-4B0E-7C48-8E2D-C7FFB4F1BE8E}"/>
              </a:ext>
            </a:extLst>
          </p:cNvPr>
          <p:cNvSpPr txBox="1"/>
          <p:nvPr/>
        </p:nvSpPr>
        <p:spPr>
          <a:xfrm>
            <a:off x="305547" y="3664332"/>
            <a:ext cx="4161204" cy="15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" dirty="0">
                <a:hlinkClick r:id="rId3" tooltip="http://theconversation.com/the-50-great-books-on-education-24934"/>
              </a:rPr>
              <a:t>This Photo</a:t>
            </a:r>
            <a:r>
              <a:rPr lang="en-US" sz="439" dirty="0"/>
              <a:t> by Unknown Author is licensed under </a:t>
            </a:r>
            <a:r>
              <a:rPr lang="en-US" sz="439" dirty="0">
                <a:hlinkClick r:id="rId4" tooltip="https://creativecommons.org/licenses/by-nd/3.0/"/>
              </a:rPr>
              <a:t>CC BY-ND</a:t>
            </a:r>
            <a:endParaRPr lang="en-US" sz="439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A502E-27F9-384E-A8E6-B417F8881BF3}"/>
              </a:ext>
            </a:extLst>
          </p:cNvPr>
          <p:cNvSpPr txBox="1"/>
          <p:nvPr/>
        </p:nvSpPr>
        <p:spPr>
          <a:xfrm>
            <a:off x="4961449" y="3258968"/>
            <a:ext cx="1531852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47A1F-674C-204F-B327-D73EF2F12816}"/>
              </a:ext>
            </a:extLst>
          </p:cNvPr>
          <p:cNvSpPr txBox="1"/>
          <p:nvPr/>
        </p:nvSpPr>
        <p:spPr>
          <a:xfrm>
            <a:off x="4959362" y="713866"/>
            <a:ext cx="3879091" cy="99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DF865-905D-5641-9B64-0533EA4C3190}"/>
              </a:ext>
            </a:extLst>
          </p:cNvPr>
          <p:cNvSpPr txBox="1"/>
          <p:nvPr/>
        </p:nvSpPr>
        <p:spPr>
          <a:xfrm>
            <a:off x="4961450" y="2144675"/>
            <a:ext cx="3959526" cy="766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</a:t>
            </a:r>
            <a:endParaRPr lang="en-US" sz="146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7286B-267A-CF47-B144-88311B952CA5}"/>
              </a:ext>
            </a:extLst>
          </p:cNvPr>
          <p:cNvSpPr txBox="1"/>
          <p:nvPr/>
        </p:nvSpPr>
        <p:spPr>
          <a:xfrm>
            <a:off x="6958168" y="3350550"/>
            <a:ext cx="1962811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267775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1C590-3E02-434D-AA23-D8F9A9432D24}"/>
              </a:ext>
            </a:extLst>
          </p:cNvPr>
          <p:cNvSpPr txBox="1"/>
          <p:nvPr/>
        </p:nvSpPr>
        <p:spPr>
          <a:xfrm>
            <a:off x="327083" y="3336525"/>
            <a:ext cx="1399765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4EC73-D537-ED49-9881-E7671336B633}"/>
              </a:ext>
            </a:extLst>
          </p:cNvPr>
          <p:cNvSpPr txBox="1"/>
          <p:nvPr/>
        </p:nvSpPr>
        <p:spPr>
          <a:xfrm>
            <a:off x="142663" y="663328"/>
            <a:ext cx="3396481" cy="84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39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6B04B-2573-8B42-BFD6-7E11DA780ECF}"/>
              </a:ext>
            </a:extLst>
          </p:cNvPr>
          <p:cNvSpPr txBox="1"/>
          <p:nvPr/>
        </p:nvSpPr>
        <p:spPr>
          <a:xfrm>
            <a:off x="142660" y="1831388"/>
            <a:ext cx="3228299" cy="766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</a:t>
            </a:r>
            <a:endParaRPr lang="en-US" sz="146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35C59-359D-B64E-96E5-DE0920215AC0}"/>
              </a:ext>
            </a:extLst>
          </p:cNvPr>
          <p:cNvSpPr txBox="1"/>
          <p:nvPr/>
        </p:nvSpPr>
        <p:spPr>
          <a:xfrm>
            <a:off x="1903977" y="3382242"/>
            <a:ext cx="1567947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  <p:pic>
        <p:nvPicPr>
          <p:cNvPr id="7" name="Picture 6" descr="A group of people jumping in front of a crowd&#10;&#10;Description automatically generated">
            <a:extLst>
              <a:ext uri="{FF2B5EF4-FFF2-40B4-BE49-F238E27FC236}">
                <a16:creationId xmlns:a16="http://schemas.microsoft.com/office/drawing/2014/main" id="{4BC4B780-EF2B-874F-B5A9-7352503CC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054" y="0"/>
            <a:ext cx="54949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E6A63-1EB8-394E-A794-5F966BC5D00B}"/>
              </a:ext>
            </a:extLst>
          </p:cNvPr>
          <p:cNvSpPr txBox="1"/>
          <p:nvPr/>
        </p:nvSpPr>
        <p:spPr>
          <a:xfrm>
            <a:off x="578051" y="3423369"/>
            <a:ext cx="2167430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398FE-C1F6-4746-8602-545DD5CBEB24}"/>
              </a:ext>
            </a:extLst>
          </p:cNvPr>
          <p:cNvSpPr txBox="1"/>
          <p:nvPr/>
        </p:nvSpPr>
        <p:spPr>
          <a:xfrm>
            <a:off x="516175" y="680508"/>
            <a:ext cx="775400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0680C-E9E5-4843-A7EB-D6308FA3EAE2}"/>
              </a:ext>
            </a:extLst>
          </p:cNvPr>
          <p:cNvSpPr txBox="1"/>
          <p:nvPr/>
        </p:nvSpPr>
        <p:spPr>
          <a:xfrm>
            <a:off x="516175" y="1956155"/>
            <a:ext cx="7073966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 ; </a:t>
            </a:r>
            <a:endParaRPr lang="en-US" sz="146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1E674-08A8-704C-9C10-739D243F0BAA}"/>
              </a:ext>
            </a:extLst>
          </p:cNvPr>
          <p:cNvSpPr txBox="1"/>
          <p:nvPr/>
        </p:nvSpPr>
        <p:spPr>
          <a:xfrm>
            <a:off x="3296275" y="3423369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86219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CBFFA-C286-104F-AC97-32876419BA1C}"/>
              </a:ext>
            </a:extLst>
          </p:cNvPr>
          <p:cNvSpPr txBox="1"/>
          <p:nvPr/>
        </p:nvSpPr>
        <p:spPr>
          <a:xfrm>
            <a:off x="142661" y="3161269"/>
            <a:ext cx="1185803" cy="9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1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1951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1951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C9191-113C-0A4E-A1B7-B21FAC03DEBB}"/>
              </a:ext>
            </a:extLst>
          </p:cNvPr>
          <p:cNvSpPr txBox="1"/>
          <p:nvPr/>
        </p:nvSpPr>
        <p:spPr>
          <a:xfrm>
            <a:off x="142663" y="968237"/>
            <a:ext cx="2734835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SERIES NAME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2E18CE-BFC7-5345-B99E-E46017404479}"/>
              </a:ext>
            </a:extLst>
          </p:cNvPr>
          <p:cNvSpPr txBox="1"/>
          <p:nvPr/>
        </p:nvSpPr>
        <p:spPr>
          <a:xfrm>
            <a:off x="142663" y="1962442"/>
            <a:ext cx="2734835" cy="72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</a:t>
            </a:r>
            <a:endParaRPr lang="en-US" sz="1366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8C49D-9848-7849-A422-96F8D7C24B5C}"/>
              </a:ext>
            </a:extLst>
          </p:cNvPr>
          <p:cNvSpPr txBox="1"/>
          <p:nvPr/>
        </p:nvSpPr>
        <p:spPr>
          <a:xfrm>
            <a:off x="3675711" y="926789"/>
            <a:ext cx="2459291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dirty="0">
                <a:latin typeface="BentonSans Regular" panose="02000503000000020004" pitchFamily="2" charset="77"/>
              </a:rPr>
              <a:t>Event Location and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B9072-4F2D-5C4D-B312-47F8A04F2C5E}"/>
              </a:ext>
            </a:extLst>
          </p:cNvPr>
          <p:cNvSpPr txBox="1"/>
          <p:nvPr/>
        </p:nvSpPr>
        <p:spPr>
          <a:xfrm>
            <a:off x="3675711" y="686748"/>
            <a:ext cx="1969369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b="1" dirty="0">
                <a:latin typeface="BentonSans Regular" panose="02000503000000020004" pitchFamily="2" charset="77"/>
              </a:rPr>
              <a:t>Title of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03EE5-3BE9-6443-BA6E-D6BCC96A8BB1}"/>
              </a:ext>
            </a:extLst>
          </p:cNvPr>
          <p:cNvSpPr txBox="1"/>
          <p:nvPr/>
        </p:nvSpPr>
        <p:spPr>
          <a:xfrm>
            <a:off x="3675711" y="1984687"/>
            <a:ext cx="2459291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dirty="0">
                <a:latin typeface="BentonSans Regular" panose="02000503000000020004" pitchFamily="2" charset="77"/>
              </a:rPr>
              <a:t>Event Location and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56E49-5CCF-5A42-9144-CE141E257D90}"/>
              </a:ext>
            </a:extLst>
          </p:cNvPr>
          <p:cNvSpPr txBox="1"/>
          <p:nvPr/>
        </p:nvSpPr>
        <p:spPr>
          <a:xfrm>
            <a:off x="3675711" y="1744646"/>
            <a:ext cx="1969369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b="1" dirty="0">
                <a:latin typeface="BentonSans Regular" panose="02000503000000020004" pitchFamily="2" charset="77"/>
              </a:rPr>
              <a:t>Title of event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C0C91-90A6-F440-ADEA-DEBFC3E80E06}"/>
              </a:ext>
            </a:extLst>
          </p:cNvPr>
          <p:cNvSpPr txBox="1"/>
          <p:nvPr/>
        </p:nvSpPr>
        <p:spPr>
          <a:xfrm>
            <a:off x="3675711" y="3086315"/>
            <a:ext cx="2459291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dirty="0">
                <a:latin typeface="BentonSans Regular" panose="02000503000000020004" pitchFamily="2" charset="77"/>
              </a:rPr>
              <a:t>Event Location and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4D651-F5E3-6745-9F3C-84EC704B9663}"/>
              </a:ext>
            </a:extLst>
          </p:cNvPr>
          <p:cNvSpPr txBox="1"/>
          <p:nvPr/>
        </p:nvSpPr>
        <p:spPr>
          <a:xfrm>
            <a:off x="3675711" y="2846274"/>
            <a:ext cx="1969369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b="1" dirty="0">
                <a:latin typeface="BentonSans Regular" panose="02000503000000020004" pitchFamily="2" charset="77"/>
              </a:rPr>
              <a:t>Title of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8CAB4-8A72-CD4F-B151-56258973B4BC}"/>
              </a:ext>
            </a:extLst>
          </p:cNvPr>
          <p:cNvSpPr txBox="1"/>
          <p:nvPr/>
        </p:nvSpPr>
        <p:spPr>
          <a:xfrm>
            <a:off x="3675711" y="4243014"/>
            <a:ext cx="2459291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dirty="0">
                <a:latin typeface="BentonSans Regular" panose="02000503000000020004" pitchFamily="2" charset="77"/>
              </a:rPr>
              <a:t>Event Location and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03E9A-9857-4B4A-AAB6-B401E86DA2B1}"/>
              </a:ext>
            </a:extLst>
          </p:cNvPr>
          <p:cNvSpPr txBox="1"/>
          <p:nvPr/>
        </p:nvSpPr>
        <p:spPr>
          <a:xfrm>
            <a:off x="3675711" y="4002973"/>
            <a:ext cx="1969369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b="1" dirty="0">
                <a:latin typeface="BentonSans Regular" panose="02000503000000020004" pitchFamily="2" charset="77"/>
              </a:rPr>
              <a:t>Title of event</a:t>
            </a:r>
          </a:p>
        </p:txBody>
      </p:sp>
      <p:pic>
        <p:nvPicPr>
          <p:cNvPr id="16" name="Picture 15" descr="A view of a city&#10;&#10;Description automatically generated">
            <a:extLst>
              <a:ext uri="{FF2B5EF4-FFF2-40B4-BE49-F238E27FC236}">
                <a16:creationId xmlns:a16="http://schemas.microsoft.com/office/drawing/2014/main" id="{8BD418AA-EE3F-DE4B-9B62-9A064FC0FD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167" y="0"/>
            <a:ext cx="2734834" cy="5141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18E12A-4960-B745-B10B-D907F2EFD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623" y="-1351"/>
            <a:ext cx="433082" cy="9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5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D64724-6A0C-5A46-9083-1C06E5F3A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74" y="-1"/>
            <a:ext cx="587169" cy="1223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1C89F9-3392-8248-AF4D-53ECF101F036}"/>
              </a:ext>
            </a:extLst>
          </p:cNvPr>
          <p:cNvSpPr txBox="1"/>
          <p:nvPr/>
        </p:nvSpPr>
        <p:spPr>
          <a:xfrm>
            <a:off x="1173986" y="726082"/>
            <a:ext cx="6541338" cy="49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34" b="1" dirty="0">
                <a:solidFill>
                  <a:srgbClr val="A91732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5E882-C201-0646-8D7B-E010F088C29B}"/>
              </a:ext>
            </a:extLst>
          </p:cNvPr>
          <p:cNvSpPr txBox="1"/>
          <p:nvPr/>
        </p:nvSpPr>
        <p:spPr>
          <a:xfrm>
            <a:off x="516174" y="3334429"/>
            <a:ext cx="2167430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84B29-1AE4-B44D-A9DB-DC1031CFA45B}"/>
              </a:ext>
            </a:extLst>
          </p:cNvPr>
          <p:cNvSpPr txBox="1"/>
          <p:nvPr/>
        </p:nvSpPr>
        <p:spPr>
          <a:xfrm>
            <a:off x="516174" y="2109177"/>
            <a:ext cx="7073966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 ; </a:t>
            </a:r>
            <a:endParaRPr lang="en-US" sz="146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583F8-0257-7448-A438-1E6DFD6BA8D6}"/>
              </a:ext>
            </a:extLst>
          </p:cNvPr>
          <p:cNvSpPr txBox="1"/>
          <p:nvPr/>
        </p:nvSpPr>
        <p:spPr>
          <a:xfrm>
            <a:off x="3296275" y="3380146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latin typeface="BentonSans Regular" panose="02000503000000020004" pitchFamily="2" charset="77"/>
            </a:endParaRPr>
          </a:p>
          <a:p>
            <a:r>
              <a:rPr lang="en-US" sz="1461" dirty="0">
                <a:latin typeface="BentonSans Medium" panose="02000503000000020004" pitchFamily="2" charset="77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103113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ll building in a city&#10;&#10;Description automatically generated">
            <a:extLst>
              <a:ext uri="{FF2B5EF4-FFF2-40B4-BE49-F238E27FC236}">
                <a16:creationId xmlns:a16="http://schemas.microsoft.com/office/drawing/2014/main" id="{067D1C63-1A62-F448-8C6E-1A4E68F8E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8285" cy="2730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EFD4C6-3F93-8345-8FB5-1DB414968878}"/>
              </a:ext>
            </a:extLst>
          </p:cNvPr>
          <p:cNvSpPr/>
          <p:nvPr/>
        </p:nvSpPr>
        <p:spPr>
          <a:xfrm>
            <a:off x="0" y="2367346"/>
            <a:ext cx="5902603" cy="726415"/>
          </a:xfrm>
          <a:prstGeom prst="rect">
            <a:avLst/>
          </a:prstGeom>
          <a:solidFill>
            <a:srgbClr val="A9173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8" dirty="0">
              <a:highlight>
                <a:srgbClr val="A91732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42DCC-7DED-3947-BFAF-F498D5E20FC0}"/>
              </a:ext>
            </a:extLst>
          </p:cNvPr>
          <p:cNvSpPr txBox="1"/>
          <p:nvPr/>
        </p:nvSpPr>
        <p:spPr>
          <a:xfrm>
            <a:off x="251788" y="2484556"/>
            <a:ext cx="5399026" cy="49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34" b="1" dirty="0">
                <a:solidFill>
                  <a:schemeClr val="bg1"/>
                </a:solidFill>
                <a:latin typeface="BentonSans Black" panose="02000503000000020004" pitchFamily="2" charset="77"/>
              </a:rPr>
              <a:t>NAME OF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46E0A-3ADF-3A43-B7E2-341BB7A5C705}"/>
              </a:ext>
            </a:extLst>
          </p:cNvPr>
          <p:cNvSpPr txBox="1"/>
          <p:nvPr/>
        </p:nvSpPr>
        <p:spPr>
          <a:xfrm>
            <a:off x="251788" y="3469150"/>
            <a:ext cx="2167430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07C9A-18FA-8B4D-B01A-830346903D7F}"/>
              </a:ext>
            </a:extLst>
          </p:cNvPr>
          <p:cNvSpPr txBox="1"/>
          <p:nvPr/>
        </p:nvSpPr>
        <p:spPr>
          <a:xfrm>
            <a:off x="3293417" y="3469150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latin typeface="BentonSans Regular" panose="02000503000000020004" pitchFamily="2" charset="77"/>
            </a:endParaRPr>
          </a:p>
          <a:p>
            <a:r>
              <a:rPr lang="en-US" sz="1461" dirty="0">
                <a:latin typeface="BentonSans Medium" panose="02000503000000020004" pitchFamily="2" charset="77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4159144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Signage Template Sept 2024" id="{512BD4F3-06FF-7B4A-AB02-717B664563F7}" vid="{1D91410A-CF63-874E-8372-C3C59CC2EF15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Signage Template Sept 2024" id="{512BD4F3-06FF-7B4A-AB02-717B664563F7}" vid="{5C898843-5E47-C64C-898E-FE45C5DC89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382</Words>
  <Application>Microsoft Office PowerPoint</Application>
  <PresentationFormat>On-screen Show (16:9)</PresentationFormat>
  <Paragraphs>85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BentonSans Black</vt:lpstr>
      <vt:lpstr>BentonSans Medium</vt:lpstr>
      <vt:lpstr>BentonSans Regular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Good, Loretta R.</cp:lastModifiedBy>
  <cp:revision>21</cp:revision>
  <dcterms:created xsi:type="dcterms:W3CDTF">2018-11-01T20:04:31Z</dcterms:created>
  <dcterms:modified xsi:type="dcterms:W3CDTF">2026-02-25T14:52:27Z</dcterms:modified>
</cp:coreProperties>
</file>